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98" r:id="rId2"/>
    <p:sldId id="2883" r:id="rId3"/>
    <p:sldId id="2878" r:id="rId4"/>
    <p:sldId id="2881" r:id="rId5"/>
    <p:sldId id="2879" r:id="rId6"/>
    <p:sldId id="2882" r:id="rId7"/>
    <p:sldId id="2885" r:id="rId8"/>
    <p:sldId id="2890" r:id="rId9"/>
    <p:sldId id="2884" r:id="rId10"/>
    <p:sldId id="2901" r:id="rId11"/>
    <p:sldId id="2891" r:id="rId12"/>
    <p:sldId id="2899" r:id="rId13"/>
    <p:sldId id="2898" r:id="rId14"/>
    <p:sldId id="2889" r:id="rId15"/>
    <p:sldId id="2887" r:id="rId16"/>
    <p:sldId id="2888" r:id="rId17"/>
    <p:sldId id="2886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1F0BD5B1-188F-4A85-9114-7E24EFB807C1}">
          <p14:sldIdLst>
            <p14:sldId id="298"/>
            <p14:sldId id="2883"/>
          </p14:sldIdLst>
        </p14:section>
        <p14:section name="Présentation" id="{A2E86434-A2D9-441F-A104-4448FFBC28FB}">
          <p14:sldIdLst>
            <p14:sldId id="2878"/>
            <p14:sldId id="2881"/>
          </p14:sldIdLst>
        </p14:section>
        <p14:section name="Outil staare" id="{B0168B2D-F77F-4704-A4BB-A7D2B9EF75EA}">
          <p14:sldIdLst>
            <p14:sldId id="2879"/>
            <p14:sldId id="2882"/>
          </p14:sldIdLst>
        </p14:section>
        <p14:section name="Essai de l'outil" id="{AB7C1745-FB98-4B85-BC13-E0EA9D5562A6}">
          <p14:sldIdLst>
            <p14:sldId id="2885"/>
            <p14:sldId id="2890"/>
          </p14:sldIdLst>
        </p14:section>
        <p14:section name="Les objectifs et avantages de STAARE" id="{D23B00CC-5BF2-4D37-92CF-C47F041354E1}">
          <p14:sldIdLst>
            <p14:sldId id="2884"/>
            <p14:sldId id="2901"/>
            <p14:sldId id="2891"/>
            <p14:sldId id="2899"/>
            <p14:sldId id="2898"/>
            <p14:sldId id="2889"/>
          </p14:sldIdLst>
        </p14:section>
        <p14:section name="Accompagnement" id="{EAE9CF83-A20E-432E-B5F3-5B2E3D62764E}">
          <p14:sldIdLst>
            <p14:sldId id="2887"/>
            <p14:sldId id="2888"/>
          </p14:sldIdLst>
        </p14:section>
        <p14:section name="Questions / Reponses" id="{88016DB6-39DE-4F9C-9D77-0410B17F8E20}">
          <p14:sldIdLst>
            <p14:sldId id="28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6600"/>
    <a:srgbClr val="000000"/>
    <a:srgbClr val="5664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F0DA"/>
          </a:solidFill>
        </a:fill>
      </a:tcStyle>
    </a:wholeTbl>
    <a:band2H>
      <a:tcTxStyle/>
      <a:tcStyle>
        <a:tcBdr/>
        <a:fill>
          <a:solidFill>
            <a:srgbClr val="E9F7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EDE"/>
          </a:solidFill>
        </a:fill>
      </a:tcStyle>
    </a:wholeTbl>
    <a:band2H>
      <a:tcTxStyle/>
      <a:tcStyle>
        <a:tcBdr/>
        <a:fill>
          <a:solidFill>
            <a:srgbClr val="E7EF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8CE"/>
          </a:solidFill>
        </a:fill>
      </a:tcStyle>
    </a:wholeTbl>
    <a:band2H>
      <a:tcTxStyle/>
      <a:tcStyle>
        <a:tcBdr/>
        <a:fill>
          <a:solidFill>
            <a:srgbClr val="E7EC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04040"/>
              </a:solidFill>
              <a:prstDash val="solid"/>
              <a:round/>
            </a:ln>
          </a:top>
          <a:bottom>
            <a:ln w="254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04040"/>
              </a:solidFill>
              <a:prstDash val="solid"/>
              <a:round/>
            </a:ln>
          </a:top>
          <a:bottom>
            <a:ln w="254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DCD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0404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0404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0404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5"/>
    <p:restoredTop sz="94503"/>
  </p:normalViewPr>
  <p:slideViewPr>
    <p:cSldViewPr snapToGrid="0" snapToObjects="1">
      <p:cViewPr varScale="1">
        <p:scale>
          <a:sx n="93" d="100"/>
          <a:sy n="93" d="100"/>
        </p:scale>
        <p:origin x="248" y="4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2" name="Shape 4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9981857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2276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Marre d être dans ma voiture et perdre tout ce temps </a:t>
            </a:r>
          </a:p>
          <a:p>
            <a:r>
              <a:rPr lang="fr-FR" dirty="0"/>
              <a:t>600 ex </a:t>
            </a:r>
            <a:r>
              <a:rPr lang="fr-FR" dirty="0" err="1"/>
              <a:t>visio</a:t>
            </a:r>
            <a:r>
              <a:rPr lang="fr-FR" dirty="0"/>
              <a:t> sur toute la France</a:t>
            </a:r>
          </a:p>
        </p:txBody>
      </p:sp>
    </p:spTree>
    <p:extLst>
      <p:ext uri="{BB962C8B-B14F-4D97-AF65-F5344CB8AC3E}">
        <p14:creationId xmlns:p14="http://schemas.microsoft.com/office/powerpoint/2010/main" val="2965336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rapport est retourné à l’expert avec son nom prénom date et heure</a:t>
            </a:r>
          </a:p>
        </p:txBody>
      </p:sp>
    </p:spTree>
    <p:extLst>
      <p:ext uri="{BB962C8B-B14F-4D97-AF65-F5344CB8AC3E}">
        <p14:creationId xmlns:p14="http://schemas.microsoft.com/office/powerpoint/2010/main" val="398191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UN EXPERT COUTE 35 EUROS/h.    1 euro de carburant pour 10 kms</a:t>
            </a:r>
          </a:p>
          <a:p>
            <a:r>
              <a:rPr lang="fr-FR" dirty="0"/>
              <a:t>2020 covid toute la France , Belgique</a:t>
            </a:r>
          </a:p>
          <a:p>
            <a:r>
              <a:rPr lang="fr-FR" dirty="0"/>
              <a:t>Voiture , camion ,  roues , machines agricoles , effets vestimentaires</a:t>
            </a:r>
          </a:p>
          <a:p>
            <a:r>
              <a:rPr lang="fr-FR" dirty="0"/>
              <a:t>Collision , vandalisme, bris de glace, tentative de vol , force de la nature ( inondation , grêle)</a:t>
            </a:r>
          </a:p>
          <a:p>
            <a:r>
              <a:rPr lang="fr-FR" dirty="0"/>
              <a:t>Suivi des travaux ( Hors VE), complément d’information suite à une EAD</a:t>
            </a:r>
          </a:p>
          <a:p>
            <a:r>
              <a:rPr lang="fr-FR" dirty="0"/>
              <a:t>Expert: PEUX faire les expertises de chez lui ou si invalidité suite accident)</a:t>
            </a:r>
          </a:p>
        </p:txBody>
      </p:sp>
    </p:spTree>
    <p:extLst>
      <p:ext uri="{BB962C8B-B14F-4D97-AF65-F5344CB8AC3E}">
        <p14:creationId xmlns:p14="http://schemas.microsoft.com/office/powerpoint/2010/main" val="3050577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4 exemples  collision </a:t>
            </a:r>
            <a:r>
              <a:rPr lang="fr-FR"/>
              <a:t>simple bitter  </a:t>
            </a:r>
            <a:r>
              <a:rPr lang="fr-FR" dirty="0"/>
              <a:t>, épave </a:t>
            </a:r>
            <a:r>
              <a:rPr lang="fr-FR" dirty="0" err="1"/>
              <a:t>cyril</a:t>
            </a:r>
            <a:r>
              <a:rPr lang="fr-FR" dirty="0"/>
              <a:t> </a:t>
            </a:r>
            <a:r>
              <a:rPr lang="fr-FR" dirty="0" err="1"/>
              <a:t>zity</a:t>
            </a:r>
            <a:r>
              <a:rPr lang="fr-FR" dirty="0"/>
              <a:t> , examen visuel </a:t>
            </a:r>
            <a:r>
              <a:rPr lang="fr-FR" dirty="0" err="1"/>
              <a:t>campet</a:t>
            </a:r>
            <a:r>
              <a:rPr lang="fr-FR" dirty="0"/>
              <a:t> , </a:t>
            </a:r>
            <a:r>
              <a:rPr lang="fr-FR" dirty="0" err="1"/>
              <a:t>pj</a:t>
            </a:r>
            <a:r>
              <a:rPr lang="fr-FR" dirty="0"/>
              <a:t> </a:t>
            </a:r>
            <a:r>
              <a:rPr lang="fr-FR" dirty="0" err="1"/>
              <a:t>hamel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4602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gré à gré , orientation, imputabilité </a:t>
            </a:r>
            <a:r>
              <a:rPr lang="fr-FR"/>
              <a:t>avec l’assuré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1781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CHROME , SAFARI , FIREFOX </a:t>
            </a:r>
          </a:p>
        </p:txBody>
      </p:sp>
    </p:spTree>
    <p:extLst>
      <p:ext uri="{BB962C8B-B14F-4D97-AF65-F5344CB8AC3E}">
        <p14:creationId xmlns:p14="http://schemas.microsoft.com/office/powerpoint/2010/main" val="1774248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 responsable d’une grande COMPAGNIE « Que dit nos assurés »</a:t>
            </a:r>
          </a:p>
          <a:p>
            <a:r>
              <a:rPr lang="fr-FR" dirty="0"/>
              <a:t>De notre coté , la première retour négatif des assurés ils se plaignent de l’immobilisation du véhicule pour expertise</a:t>
            </a:r>
          </a:p>
          <a:p>
            <a:r>
              <a:rPr lang="fr-FR" dirty="0"/>
              <a:t>Avec la loi AMONT l’assuré peut changer rapidement d’assurance </a:t>
            </a:r>
          </a:p>
          <a:p>
            <a:r>
              <a:rPr lang="fr-FR" dirty="0"/>
              <a:t>Les assurances nous envoie tjrs les mauvais retours de leur assuré </a:t>
            </a:r>
          </a:p>
          <a:p>
            <a:r>
              <a:rPr lang="fr-FR" dirty="0"/>
              <a:t>CE SERA UN SLOGAN PUBLICITAIRE , NE VOUS DEPLACER plus pour l’expertise  C EST L’EXPERT VIENT CHEZ VOUS EN VISIO</a:t>
            </a:r>
          </a:p>
        </p:txBody>
      </p:sp>
    </p:spTree>
    <p:extLst>
      <p:ext uri="{BB962C8B-B14F-4D97-AF65-F5344CB8AC3E}">
        <p14:creationId xmlns:p14="http://schemas.microsoft.com/office/powerpoint/2010/main" val="300121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e du titre"/>
          <p:cNvSpPr txBox="1">
            <a:spLocks noGrp="1"/>
          </p:cNvSpPr>
          <p:nvPr>
            <p:ph type="title"/>
          </p:nvPr>
        </p:nvSpPr>
        <p:spPr>
          <a:xfrm>
            <a:off x="1937440" y="2445078"/>
            <a:ext cx="4160521" cy="1444753"/>
          </a:xfrm>
          <a:prstGeom prst="rect">
            <a:avLst/>
          </a:prstGeom>
        </p:spPr>
        <p:txBody>
          <a:bodyPr/>
          <a:lstStyle>
            <a:lvl1pPr>
              <a:defRPr sz="8800"/>
            </a:lvl1pPr>
          </a:lstStyle>
          <a:p>
            <a:r>
              <a:t>Texte du titre</a:t>
            </a:r>
          </a:p>
        </p:txBody>
      </p:sp>
      <p:sp>
        <p:nvSpPr>
          <p:cNvPr id="13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937438" y="3811249"/>
            <a:ext cx="4160521" cy="46634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168;p20"/>
          <p:cNvSpPr/>
          <p:nvPr/>
        </p:nvSpPr>
        <p:spPr>
          <a:xfrm>
            <a:off x="3670299" y="0"/>
            <a:ext cx="8521701" cy="1955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0" extrusionOk="0">
                <a:moveTo>
                  <a:pt x="0" y="0"/>
                </a:moveTo>
                <a:lnTo>
                  <a:pt x="21600" y="0"/>
                </a:lnTo>
                <a:lnTo>
                  <a:pt x="21600" y="21523"/>
                </a:lnTo>
                <a:lnTo>
                  <a:pt x="21384" y="21554"/>
                </a:lnTo>
                <a:cubicBezTo>
                  <a:pt x="20802" y="21600"/>
                  <a:pt x="19955" y="21405"/>
                  <a:pt x="18786" y="20566"/>
                </a:cubicBezTo>
                <a:cubicBezTo>
                  <a:pt x="16115" y="18648"/>
                  <a:pt x="15020" y="20947"/>
                  <a:pt x="10298" y="19170"/>
                </a:cubicBezTo>
                <a:cubicBezTo>
                  <a:pt x="5576" y="17393"/>
                  <a:pt x="6532" y="14692"/>
                  <a:pt x="4552" y="10776"/>
                </a:cubicBezTo>
                <a:cubicBezTo>
                  <a:pt x="2572" y="6859"/>
                  <a:pt x="3499" y="5437"/>
                  <a:pt x="2508" y="3218"/>
                </a:cubicBezTo>
                <a:cubicBezTo>
                  <a:pt x="1764" y="1554"/>
                  <a:pt x="679" y="543"/>
                  <a:pt x="183" y="141"/>
                </a:cubicBezTo>
                <a:close/>
              </a:path>
            </a:pathLst>
          </a:custGeom>
          <a:solidFill>
            <a:srgbClr val="76D2D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276" name="Google Shape;169;p20"/>
          <p:cNvSpPr/>
          <p:nvPr/>
        </p:nvSpPr>
        <p:spPr>
          <a:xfrm>
            <a:off x="9023691" y="-1"/>
            <a:ext cx="3168309" cy="2261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39" y="0"/>
                </a:lnTo>
                <a:lnTo>
                  <a:pt x="894" y="1533"/>
                </a:lnTo>
                <a:cubicBezTo>
                  <a:pt x="1663" y="12144"/>
                  <a:pt x="8060" y="20425"/>
                  <a:pt x="15837" y="20425"/>
                </a:cubicBezTo>
                <a:cubicBezTo>
                  <a:pt x="17392" y="20425"/>
                  <a:pt x="18892" y="20093"/>
                  <a:pt x="20303" y="19479"/>
                </a:cubicBezTo>
                <a:lnTo>
                  <a:pt x="21600" y="18814"/>
                </a:lnTo>
                <a:lnTo>
                  <a:pt x="21600" y="20064"/>
                </a:lnTo>
                <a:lnTo>
                  <a:pt x="20553" y="20601"/>
                </a:lnTo>
                <a:cubicBezTo>
                  <a:pt x="19063" y="21250"/>
                  <a:pt x="17479" y="21600"/>
                  <a:pt x="15837" y="21600"/>
                </a:cubicBezTo>
                <a:cubicBezTo>
                  <a:pt x="7626" y="21600"/>
                  <a:pt x="872" y="12857"/>
                  <a:pt x="60" y="1653"/>
                </a:cubicBezTo>
                <a:close/>
              </a:path>
            </a:pathLst>
          </a:custGeom>
          <a:solidFill>
            <a:srgbClr val="A4DF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277" name="Google Shape;170;p20"/>
          <p:cNvSpPr/>
          <p:nvPr/>
        </p:nvSpPr>
        <p:spPr>
          <a:xfrm>
            <a:off x="8205923" y="-1"/>
            <a:ext cx="1955665" cy="1412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2" y="0"/>
                </a:moveTo>
                <a:lnTo>
                  <a:pt x="2187" y="0"/>
                </a:lnTo>
                <a:lnTo>
                  <a:pt x="1674" y="1307"/>
                </a:lnTo>
                <a:cubicBezTo>
                  <a:pt x="1173" y="2948"/>
                  <a:pt x="896" y="4752"/>
                  <a:pt x="896" y="6645"/>
                </a:cubicBezTo>
                <a:cubicBezTo>
                  <a:pt x="896" y="14219"/>
                  <a:pt x="5330" y="20359"/>
                  <a:pt x="10800" y="20359"/>
                </a:cubicBezTo>
                <a:cubicBezTo>
                  <a:pt x="16270" y="20359"/>
                  <a:pt x="20704" y="14219"/>
                  <a:pt x="20704" y="6645"/>
                </a:cubicBezTo>
                <a:cubicBezTo>
                  <a:pt x="20704" y="4752"/>
                  <a:pt x="20427" y="2948"/>
                  <a:pt x="19926" y="1307"/>
                </a:cubicBezTo>
                <a:lnTo>
                  <a:pt x="19413" y="0"/>
                </a:lnTo>
                <a:lnTo>
                  <a:pt x="20428" y="0"/>
                </a:lnTo>
                <a:lnTo>
                  <a:pt x="20751" y="824"/>
                </a:lnTo>
                <a:cubicBezTo>
                  <a:pt x="21298" y="2613"/>
                  <a:pt x="21600" y="4580"/>
                  <a:pt x="21600" y="6645"/>
                </a:cubicBezTo>
                <a:cubicBezTo>
                  <a:pt x="21600" y="14905"/>
                  <a:pt x="16765" y="21600"/>
                  <a:pt x="10800" y="21600"/>
                </a:cubicBezTo>
                <a:cubicBezTo>
                  <a:pt x="4835" y="21600"/>
                  <a:pt x="0" y="14905"/>
                  <a:pt x="0" y="6645"/>
                </a:cubicBezTo>
                <a:cubicBezTo>
                  <a:pt x="0" y="4580"/>
                  <a:pt x="302" y="2613"/>
                  <a:pt x="849" y="824"/>
                </a:cubicBezTo>
                <a:close/>
              </a:path>
            </a:pathLst>
          </a:custGeom>
          <a:solidFill>
            <a:srgbClr val="D0F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278" name="Google Shape;171;p20"/>
          <p:cNvSpPr>
            <a:spLocks noGrp="1"/>
          </p:cNvSpPr>
          <p:nvPr>
            <p:ph type="pic" sz="half" idx="21"/>
          </p:nvPr>
        </p:nvSpPr>
        <p:spPr>
          <a:xfrm>
            <a:off x="407987" y="3429001"/>
            <a:ext cx="5688014" cy="29876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9" name="Google Shape;172;p20"/>
          <p:cNvSpPr>
            <a:spLocks noGrp="1"/>
          </p:cNvSpPr>
          <p:nvPr>
            <p:ph type="pic" sz="half" idx="22"/>
          </p:nvPr>
        </p:nvSpPr>
        <p:spPr>
          <a:xfrm>
            <a:off x="407987" y="441326"/>
            <a:ext cx="5688014" cy="29876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0" name="Google Shape;173;p20"/>
          <p:cNvSpPr>
            <a:spLocks noGrp="1"/>
          </p:cNvSpPr>
          <p:nvPr>
            <p:ph type="pic" sz="half" idx="23"/>
          </p:nvPr>
        </p:nvSpPr>
        <p:spPr>
          <a:xfrm>
            <a:off x="6096000" y="441326"/>
            <a:ext cx="5688013" cy="29876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1" name="Texte du titre"/>
          <p:cNvSpPr txBox="1">
            <a:spLocks noGrp="1"/>
          </p:cNvSpPr>
          <p:nvPr>
            <p:ph type="title"/>
          </p:nvPr>
        </p:nvSpPr>
        <p:spPr>
          <a:xfrm>
            <a:off x="6661842" y="4134899"/>
            <a:ext cx="4553713" cy="157276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404040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28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176;p21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90" name="Texte du titre"/>
          <p:cNvSpPr txBox="1">
            <a:spLocks noGrp="1"/>
          </p:cNvSpPr>
          <p:nvPr>
            <p:ph type="title"/>
          </p:nvPr>
        </p:nvSpPr>
        <p:spPr>
          <a:xfrm>
            <a:off x="1019174" y="1173665"/>
            <a:ext cx="8129017" cy="286207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Texte du titre</a:t>
            </a:r>
          </a:p>
        </p:txBody>
      </p:sp>
      <p:sp>
        <p:nvSpPr>
          <p:cNvPr id="291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7337634" y="5307539"/>
            <a:ext cx="3840481" cy="512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defRPr sz="12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92" name="Google Shape;179;p21"/>
          <p:cNvSpPr txBox="1">
            <a:spLocks noGrp="1"/>
          </p:cNvSpPr>
          <p:nvPr>
            <p:ph type="body" sz="quarter" idx="22"/>
          </p:nvPr>
        </p:nvSpPr>
        <p:spPr>
          <a:xfrm>
            <a:off x="7337634" y="4974637"/>
            <a:ext cx="2990089" cy="3291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29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181;p22"/>
          <p:cNvSpPr>
            <a:spLocks noGrp="1"/>
          </p:cNvSpPr>
          <p:nvPr>
            <p:ph type="pic" sz="half" idx="21"/>
          </p:nvPr>
        </p:nvSpPr>
        <p:spPr>
          <a:xfrm>
            <a:off x="6531429" y="441325"/>
            <a:ext cx="5252585" cy="59753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1" name="Texte du titre"/>
          <p:cNvSpPr txBox="1">
            <a:spLocks noGrp="1"/>
          </p:cNvSpPr>
          <p:nvPr>
            <p:ph type="title"/>
          </p:nvPr>
        </p:nvSpPr>
        <p:spPr>
          <a:xfrm>
            <a:off x="1068596" y="1803499"/>
            <a:ext cx="4590289" cy="923546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t>Texte du titre</a:t>
            </a:r>
          </a:p>
        </p:txBody>
      </p:sp>
      <p:sp>
        <p:nvSpPr>
          <p:cNvPr id="302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396311" y="1157586"/>
            <a:ext cx="2670050" cy="33832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3" name="Google Shape;184;p22"/>
          <p:cNvSpPr txBox="1">
            <a:spLocks noGrp="1"/>
          </p:cNvSpPr>
          <p:nvPr>
            <p:ph type="body" sz="quarter" idx="22"/>
          </p:nvPr>
        </p:nvSpPr>
        <p:spPr>
          <a:xfrm>
            <a:off x="1026262" y="3998948"/>
            <a:ext cx="4645154" cy="162763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Google Shape;185;p22"/>
          <p:cNvSpPr txBox="1">
            <a:spLocks noGrp="1"/>
          </p:cNvSpPr>
          <p:nvPr>
            <p:ph type="body" sz="quarter" idx="23"/>
          </p:nvPr>
        </p:nvSpPr>
        <p:spPr>
          <a:xfrm>
            <a:off x="1026262" y="3302008"/>
            <a:ext cx="4636010" cy="58521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0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e du titre"/>
          <p:cNvSpPr txBox="1">
            <a:spLocks noGrp="1"/>
          </p:cNvSpPr>
          <p:nvPr>
            <p:ph type="title"/>
          </p:nvPr>
        </p:nvSpPr>
        <p:spPr>
          <a:xfrm>
            <a:off x="1681333" y="2735093"/>
            <a:ext cx="3401568" cy="1938529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404040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334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2009047" y="2184606"/>
            <a:ext cx="2670049" cy="33832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35" name="Google Shape;204;p24"/>
          <p:cNvSpPr txBox="1">
            <a:spLocks noGrp="1"/>
          </p:cNvSpPr>
          <p:nvPr>
            <p:ph type="body" sz="quarter" idx="21"/>
          </p:nvPr>
        </p:nvSpPr>
        <p:spPr>
          <a:xfrm>
            <a:off x="6095999" y="2917832"/>
            <a:ext cx="5074922" cy="9601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336" name="Google Shape;205;p24"/>
          <p:cNvSpPr txBox="1">
            <a:spLocks noGrp="1"/>
          </p:cNvSpPr>
          <p:nvPr>
            <p:ph type="body" sz="quarter" idx="22"/>
          </p:nvPr>
        </p:nvSpPr>
        <p:spPr>
          <a:xfrm>
            <a:off x="6095999" y="2589789"/>
            <a:ext cx="5074922" cy="3291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400" b="1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37" name="Google Shape;206;p24"/>
          <p:cNvSpPr txBox="1">
            <a:spLocks noGrp="1"/>
          </p:cNvSpPr>
          <p:nvPr>
            <p:ph type="body" sz="quarter" idx="23"/>
          </p:nvPr>
        </p:nvSpPr>
        <p:spPr>
          <a:xfrm>
            <a:off x="6095999" y="1369172"/>
            <a:ext cx="5074922" cy="70408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2000"/>
            </a:pPr>
            <a:endParaRPr/>
          </a:p>
        </p:txBody>
      </p:sp>
      <p:sp>
        <p:nvSpPr>
          <p:cNvPr id="338" name="Google Shape;207;p24"/>
          <p:cNvSpPr txBox="1">
            <a:spLocks noGrp="1"/>
          </p:cNvSpPr>
          <p:nvPr>
            <p:ph type="body" sz="quarter" idx="24"/>
          </p:nvPr>
        </p:nvSpPr>
        <p:spPr>
          <a:xfrm>
            <a:off x="6095999" y="4532507"/>
            <a:ext cx="5074922" cy="9601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339" name="Google Shape;208;p24"/>
          <p:cNvSpPr txBox="1">
            <a:spLocks noGrp="1"/>
          </p:cNvSpPr>
          <p:nvPr>
            <p:ph type="body" sz="quarter" idx="25"/>
          </p:nvPr>
        </p:nvSpPr>
        <p:spPr>
          <a:xfrm>
            <a:off x="6095999" y="4204463"/>
            <a:ext cx="5074922" cy="3291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400" b="1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4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210;p25"/>
          <p:cNvSpPr>
            <a:spLocks noGrp="1"/>
          </p:cNvSpPr>
          <p:nvPr>
            <p:ph type="pic" sz="half" idx="21"/>
          </p:nvPr>
        </p:nvSpPr>
        <p:spPr>
          <a:xfrm>
            <a:off x="6103492" y="441326"/>
            <a:ext cx="5680522" cy="29876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8" name="Texte du titre"/>
          <p:cNvSpPr txBox="1">
            <a:spLocks noGrp="1"/>
          </p:cNvSpPr>
          <p:nvPr>
            <p:ph type="title"/>
          </p:nvPr>
        </p:nvSpPr>
        <p:spPr>
          <a:xfrm>
            <a:off x="1093566" y="1546127"/>
            <a:ext cx="4325112" cy="132588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404040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349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421280" y="998544"/>
            <a:ext cx="2670050" cy="33832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50" name="Google Shape;213;p25"/>
          <p:cNvSpPr txBox="1">
            <a:spLocks noGrp="1"/>
          </p:cNvSpPr>
          <p:nvPr>
            <p:ph type="body" sz="quarter" idx="22"/>
          </p:nvPr>
        </p:nvSpPr>
        <p:spPr>
          <a:xfrm>
            <a:off x="6795926" y="4543000"/>
            <a:ext cx="4297681" cy="139903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Google Shape;214;p25"/>
          <p:cNvSpPr txBox="1">
            <a:spLocks noGrp="1"/>
          </p:cNvSpPr>
          <p:nvPr>
            <p:ph type="body" sz="quarter" idx="23"/>
          </p:nvPr>
        </p:nvSpPr>
        <p:spPr>
          <a:xfrm>
            <a:off x="6795926" y="4210670"/>
            <a:ext cx="4297681" cy="3291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52" name="Google Shape;215;p25"/>
          <p:cNvSpPr txBox="1">
            <a:spLocks noGrp="1"/>
          </p:cNvSpPr>
          <p:nvPr>
            <p:ph type="body" sz="quarter" idx="24"/>
          </p:nvPr>
        </p:nvSpPr>
        <p:spPr>
          <a:xfrm>
            <a:off x="1000247" y="4539853"/>
            <a:ext cx="4297681" cy="139903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3" name="Google Shape;216;p25"/>
          <p:cNvSpPr txBox="1">
            <a:spLocks noGrp="1"/>
          </p:cNvSpPr>
          <p:nvPr>
            <p:ph type="body" sz="quarter" idx="25"/>
          </p:nvPr>
        </p:nvSpPr>
        <p:spPr>
          <a:xfrm>
            <a:off x="1000247" y="4207523"/>
            <a:ext cx="4297681" cy="3291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5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e du titre"/>
          <p:cNvSpPr txBox="1">
            <a:spLocks noGrp="1"/>
          </p:cNvSpPr>
          <p:nvPr>
            <p:ph type="title"/>
          </p:nvPr>
        </p:nvSpPr>
        <p:spPr>
          <a:xfrm>
            <a:off x="1022059" y="1911262"/>
            <a:ext cx="4078224" cy="212140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62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349774" y="1590051"/>
            <a:ext cx="2670049" cy="33832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63" name="Google Shape;220;p26"/>
          <p:cNvSpPr txBox="1">
            <a:spLocks noGrp="1"/>
          </p:cNvSpPr>
          <p:nvPr>
            <p:ph type="body" sz="quarter" idx="21"/>
          </p:nvPr>
        </p:nvSpPr>
        <p:spPr>
          <a:xfrm>
            <a:off x="6564431" y="1938253"/>
            <a:ext cx="4626865" cy="51206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4" name="Google Shape;221;p26"/>
          <p:cNvSpPr txBox="1">
            <a:spLocks noGrp="1"/>
          </p:cNvSpPr>
          <p:nvPr>
            <p:ph type="body" sz="quarter" idx="22"/>
          </p:nvPr>
        </p:nvSpPr>
        <p:spPr>
          <a:xfrm>
            <a:off x="7484426" y="1500829"/>
            <a:ext cx="2596897" cy="3108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65" name="Google Shape;222;p26"/>
          <p:cNvSpPr txBox="1">
            <a:spLocks noGrp="1"/>
          </p:cNvSpPr>
          <p:nvPr>
            <p:ph type="body" sz="quarter" idx="23"/>
          </p:nvPr>
        </p:nvSpPr>
        <p:spPr>
          <a:xfrm>
            <a:off x="6564431" y="1382849"/>
            <a:ext cx="1051561" cy="52120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6" name="Google Shape;223;p26"/>
          <p:cNvSpPr txBox="1">
            <a:spLocks noGrp="1"/>
          </p:cNvSpPr>
          <p:nvPr>
            <p:ph type="body" sz="quarter" idx="24"/>
          </p:nvPr>
        </p:nvSpPr>
        <p:spPr>
          <a:xfrm>
            <a:off x="1001232" y="4308054"/>
            <a:ext cx="4078224" cy="9601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Google Shape;224;p26"/>
          <p:cNvSpPr txBox="1">
            <a:spLocks noGrp="1"/>
          </p:cNvSpPr>
          <p:nvPr>
            <p:ph type="body" sz="quarter" idx="25"/>
          </p:nvPr>
        </p:nvSpPr>
        <p:spPr>
          <a:xfrm>
            <a:off x="6564431" y="3398713"/>
            <a:ext cx="4626865" cy="51206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8" name="Google Shape;225;p26"/>
          <p:cNvSpPr txBox="1">
            <a:spLocks noGrp="1"/>
          </p:cNvSpPr>
          <p:nvPr>
            <p:ph type="body" sz="quarter" idx="26"/>
          </p:nvPr>
        </p:nvSpPr>
        <p:spPr>
          <a:xfrm>
            <a:off x="7484426" y="2961289"/>
            <a:ext cx="2596897" cy="3108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69" name="Google Shape;226;p26"/>
          <p:cNvSpPr txBox="1">
            <a:spLocks noGrp="1"/>
          </p:cNvSpPr>
          <p:nvPr>
            <p:ph type="body" sz="quarter" idx="27"/>
          </p:nvPr>
        </p:nvSpPr>
        <p:spPr>
          <a:xfrm>
            <a:off x="6564431" y="2843309"/>
            <a:ext cx="1051561" cy="52120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0" name="Google Shape;227;p26"/>
          <p:cNvSpPr txBox="1">
            <a:spLocks noGrp="1"/>
          </p:cNvSpPr>
          <p:nvPr>
            <p:ph type="body" sz="quarter" idx="28"/>
          </p:nvPr>
        </p:nvSpPr>
        <p:spPr>
          <a:xfrm>
            <a:off x="6564431" y="4859173"/>
            <a:ext cx="4626865" cy="51206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" name="Google Shape;228;p26"/>
          <p:cNvSpPr txBox="1">
            <a:spLocks noGrp="1"/>
          </p:cNvSpPr>
          <p:nvPr>
            <p:ph type="body" sz="quarter" idx="29"/>
          </p:nvPr>
        </p:nvSpPr>
        <p:spPr>
          <a:xfrm>
            <a:off x="7484426" y="4421749"/>
            <a:ext cx="2596897" cy="3108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72" name="Google Shape;229;p26"/>
          <p:cNvSpPr txBox="1">
            <a:spLocks noGrp="1"/>
          </p:cNvSpPr>
          <p:nvPr>
            <p:ph type="body" sz="quarter" idx="30"/>
          </p:nvPr>
        </p:nvSpPr>
        <p:spPr>
          <a:xfrm>
            <a:off x="6564431" y="4303769"/>
            <a:ext cx="1051561" cy="52120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3" name="Google Shape;230;p26"/>
          <p:cNvSpPr/>
          <p:nvPr/>
        </p:nvSpPr>
        <p:spPr>
          <a:xfrm>
            <a:off x="-1" y="-1"/>
            <a:ext cx="797182" cy="2059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78" y="0"/>
                </a:moveTo>
                <a:lnTo>
                  <a:pt x="18873" y="0"/>
                </a:lnTo>
                <a:lnTo>
                  <a:pt x="19447" y="608"/>
                </a:lnTo>
                <a:cubicBezTo>
                  <a:pt x="20846" y="2348"/>
                  <a:pt x="21600" y="4199"/>
                  <a:pt x="21600" y="6118"/>
                </a:cubicBezTo>
                <a:cubicBezTo>
                  <a:pt x="21600" y="12515"/>
                  <a:pt x="13226" y="18155"/>
                  <a:pt x="488" y="21485"/>
                </a:cubicBezTo>
                <a:lnTo>
                  <a:pt x="0" y="21600"/>
                </a:lnTo>
                <a:lnTo>
                  <a:pt x="0" y="20404"/>
                </a:lnTo>
                <a:lnTo>
                  <a:pt x="2563" y="19662"/>
                </a:lnTo>
                <a:cubicBezTo>
                  <a:pt x="12642" y="16443"/>
                  <a:pt x="19067" y="11571"/>
                  <a:pt x="19067" y="6118"/>
                </a:cubicBezTo>
                <a:cubicBezTo>
                  <a:pt x="19067" y="4301"/>
                  <a:pt x="18353" y="2548"/>
                  <a:pt x="17028" y="899"/>
                </a:cubicBezTo>
                <a:close/>
              </a:path>
            </a:pathLst>
          </a:custGeom>
          <a:solidFill>
            <a:srgbClr val="A4DF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374" name="Google Shape;231;p26"/>
          <p:cNvSpPr/>
          <p:nvPr/>
        </p:nvSpPr>
        <p:spPr>
          <a:xfrm>
            <a:off x="166765" y="-1"/>
            <a:ext cx="1485708" cy="921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8" y="0"/>
                </a:moveTo>
                <a:lnTo>
                  <a:pt x="1282" y="0"/>
                </a:lnTo>
                <a:lnTo>
                  <a:pt x="1097" y="958"/>
                </a:lnTo>
                <a:cubicBezTo>
                  <a:pt x="965" y="1998"/>
                  <a:pt x="896" y="3075"/>
                  <a:pt x="896" y="4178"/>
                </a:cubicBezTo>
                <a:cubicBezTo>
                  <a:pt x="896" y="13002"/>
                  <a:pt x="5330" y="20154"/>
                  <a:pt x="10800" y="20154"/>
                </a:cubicBezTo>
                <a:cubicBezTo>
                  <a:pt x="16270" y="20154"/>
                  <a:pt x="20704" y="13002"/>
                  <a:pt x="20704" y="4178"/>
                </a:cubicBezTo>
                <a:cubicBezTo>
                  <a:pt x="20704" y="3075"/>
                  <a:pt x="20635" y="1998"/>
                  <a:pt x="20503" y="958"/>
                </a:cubicBezTo>
                <a:lnTo>
                  <a:pt x="20318" y="0"/>
                </a:lnTo>
                <a:lnTo>
                  <a:pt x="21252" y="0"/>
                </a:lnTo>
                <a:lnTo>
                  <a:pt x="21381" y="667"/>
                </a:lnTo>
                <a:cubicBezTo>
                  <a:pt x="21524" y="1801"/>
                  <a:pt x="21600" y="2975"/>
                  <a:pt x="21600" y="4178"/>
                </a:cubicBezTo>
                <a:cubicBezTo>
                  <a:pt x="21600" y="13800"/>
                  <a:pt x="16765" y="21600"/>
                  <a:pt x="10800" y="21600"/>
                </a:cubicBezTo>
                <a:cubicBezTo>
                  <a:pt x="4835" y="21600"/>
                  <a:pt x="0" y="13800"/>
                  <a:pt x="0" y="4178"/>
                </a:cubicBezTo>
                <a:cubicBezTo>
                  <a:pt x="0" y="2975"/>
                  <a:pt x="76" y="1801"/>
                  <a:pt x="219" y="667"/>
                </a:cubicBezTo>
                <a:close/>
              </a:path>
            </a:pathLst>
          </a:custGeom>
          <a:solidFill>
            <a:srgbClr val="D0F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37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233;p27"/>
          <p:cNvSpPr/>
          <p:nvPr/>
        </p:nvSpPr>
        <p:spPr>
          <a:xfrm rot="10800000" flipH="1">
            <a:off x="10026156" y="2162175"/>
            <a:ext cx="2165844" cy="4695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0" extrusionOk="0">
                <a:moveTo>
                  <a:pt x="0" y="0"/>
                </a:moveTo>
                <a:lnTo>
                  <a:pt x="21600" y="0"/>
                </a:lnTo>
                <a:lnTo>
                  <a:pt x="21600" y="21523"/>
                </a:lnTo>
                <a:lnTo>
                  <a:pt x="21384" y="21554"/>
                </a:lnTo>
                <a:cubicBezTo>
                  <a:pt x="20802" y="21600"/>
                  <a:pt x="19955" y="21405"/>
                  <a:pt x="18786" y="20566"/>
                </a:cubicBezTo>
                <a:cubicBezTo>
                  <a:pt x="16115" y="18648"/>
                  <a:pt x="15020" y="20947"/>
                  <a:pt x="10298" y="19170"/>
                </a:cubicBezTo>
                <a:cubicBezTo>
                  <a:pt x="5576" y="17393"/>
                  <a:pt x="6532" y="14692"/>
                  <a:pt x="4552" y="10776"/>
                </a:cubicBezTo>
                <a:cubicBezTo>
                  <a:pt x="2572" y="6859"/>
                  <a:pt x="3499" y="5437"/>
                  <a:pt x="2508" y="3218"/>
                </a:cubicBezTo>
                <a:cubicBezTo>
                  <a:pt x="1764" y="1554"/>
                  <a:pt x="679" y="543"/>
                  <a:pt x="183" y="141"/>
                </a:cubicBezTo>
                <a:close/>
              </a:path>
            </a:pathLst>
          </a:custGeom>
          <a:solidFill>
            <a:srgbClr val="76D2D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383" name="Google Shape;234;p27"/>
          <p:cNvSpPr/>
          <p:nvPr/>
        </p:nvSpPr>
        <p:spPr>
          <a:xfrm>
            <a:off x="10817637" y="3198633"/>
            <a:ext cx="1374363" cy="3443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605"/>
                </a:lnTo>
                <a:lnTo>
                  <a:pt x="19952" y="774"/>
                </a:lnTo>
                <a:cubicBezTo>
                  <a:pt x="9244" y="2103"/>
                  <a:pt x="1469" y="6089"/>
                  <a:pt x="1469" y="10800"/>
                </a:cubicBezTo>
                <a:cubicBezTo>
                  <a:pt x="1469" y="15511"/>
                  <a:pt x="9244" y="19497"/>
                  <a:pt x="19952" y="20826"/>
                </a:cubicBezTo>
                <a:lnTo>
                  <a:pt x="21600" y="20995"/>
                </a:lnTo>
                <a:lnTo>
                  <a:pt x="21600" y="21600"/>
                </a:lnTo>
                <a:lnTo>
                  <a:pt x="19515" y="21386"/>
                </a:lnTo>
                <a:cubicBezTo>
                  <a:pt x="8209" y="19983"/>
                  <a:pt x="0" y="15774"/>
                  <a:pt x="0" y="10800"/>
                </a:cubicBezTo>
                <a:cubicBezTo>
                  <a:pt x="0" y="5826"/>
                  <a:pt x="8209" y="1617"/>
                  <a:pt x="19515" y="214"/>
                </a:cubicBezTo>
                <a:close/>
              </a:path>
            </a:pathLst>
          </a:custGeom>
          <a:solidFill>
            <a:srgbClr val="A4DF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384" name="Google Shape;235;p27"/>
          <p:cNvSpPr/>
          <p:nvPr/>
        </p:nvSpPr>
        <p:spPr>
          <a:xfrm>
            <a:off x="10426347" y="3058007"/>
            <a:ext cx="1485707" cy="1485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896" y="10800"/>
                </a:moveTo>
                <a:cubicBezTo>
                  <a:pt x="896" y="16270"/>
                  <a:pt x="5330" y="20704"/>
                  <a:pt x="10800" y="20704"/>
                </a:cubicBezTo>
                <a:cubicBezTo>
                  <a:pt x="16270" y="20704"/>
                  <a:pt x="20704" y="16270"/>
                  <a:pt x="20704" y="10800"/>
                </a:cubicBezTo>
                <a:cubicBezTo>
                  <a:pt x="20704" y="5330"/>
                  <a:pt x="16270" y="896"/>
                  <a:pt x="10800" y="896"/>
                </a:cubicBezTo>
                <a:cubicBezTo>
                  <a:pt x="5330" y="896"/>
                  <a:pt x="896" y="5330"/>
                  <a:pt x="896" y="10800"/>
                </a:cubicBezTo>
                <a:close/>
              </a:path>
            </a:pathLst>
          </a:custGeom>
          <a:solidFill>
            <a:srgbClr val="D0F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385" name="Google Shape;236;p27"/>
          <p:cNvSpPr/>
          <p:nvPr/>
        </p:nvSpPr>
        <p:spPr>
          <a:xfrm>
            <a:off x="-1" y="-1"/>
            <a:ext cx="797182" cy="2059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78" y="0"/>
                </a:moveTo>
                <a:lnTo>
                  <a:pt x="18873" y="0"/>
                </a:lnTo>
                <a:lnTo>
                  <a:pt x="19447" y="608"/>
                </a:lnTo>
                <a:cubicBezTo>
                  <a:pt x="20846" y="2348"/>
                  <a:pt x="21600" y="4199"/>
                  <a:pt x="21600" y="6118"/>
                </a:cubicBezTo>
                <a:cubicBezTo>
                  <a:pt x="21600" y="12515"/>
                  <a:pt x="13226" y="18155"/>
                  <a:pt x="488" y="21485"/>
                </a:cubicBezTo>
                <a:lnTo>
                  <a:pt x="0" y="21600"/>
                </a:lnTo>
                <a:lnTo>
                  <a:pt x="0" y="20404"/>
                </a:lnTo>
                <a:lnTo>
                  <a:pt x="2563" y="19662"/>
                </a:lnTo>
                <a:cubicBezTo>
                  <a:pt x="12642" y="16443"/>
                  <a:pt x="19067" y="11571"/>
                  <a:pt x="19067" y="6118"/>
                </a:cubicBezTo>
                <a:cubicBezTo>
                  <a:pt x="19067" y="4301"/>
                  <a:pt x="18353" y="2548"/>
                  <a:pt x="17028" y="899"/>
                </a:cubicBezTo>
                <a:close/>
              </a:path>
            </a:pathLst>
          </a:custGeom>
          <a:solidFill>
            <a:srgbClr val="A4DF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386" name="Google Shape;237;p27"/>
          <p:cNvSpPr/>
          <p:nvPr/>
        </p:nvSpPr>
        <p:spPr>
          <a:xfrm>
            <a:off x="166765" y="-1"/>
            <a:ext cx="1485708" cy="921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8" y="0"/>
                </a:moveTo>
                <a:lnTo>
                  <a:pt x="1282" y="0"/>
                </a:lnTo>
                <a:lnTo>
                  <a:pt x="1097" y="958"/>
                </a:lnTo>
                <a:cubicBezTo>
                  <a:pt x="965" y="1998"/>
                  <a:pt x="896" y="3075"/>
                  <a:pt x="896" y="4178"/>
                </a:cubicBezTo>
                <a:cubicBezTo>
                  <a:pt x="896" y="13002"/>
                  <a:pt x="5330" y="20154"/>
                  <a:pt x="10800" y="20154"/>
                </a:cubicBezTo>
                <a:cubicBezTo>
                  <a:pt x="16270" y="20154"/>
                  <a:pt x="20704" y="13002"/>
                  <a:pt x="20704" y="4178"/>
                </a:cubicBezTo>
                <a:cubicBezTo>
                  <a:pt x="20704" y="3075"/>
                  <a:pt x="20635" y="1998"/>
                  <a:pt x="20503" y="958"/>
                </a:cubicBezTo>
                <a:lnTo>
                  <a:pt x="20318" y="0"/>
                </a:lnTo>
                <a:lnTo>
                  <a:pt x="21252" y="0"/>
                </a:lnTo>
                <a:lnTo>
                  <a:pt x="21381" y="667"/>
                </a:lnTo>
                <a:cubicBezTo>
                  <a:pt x="21524" y="1801"/>
                  <a:pt x="21600" y="2975"/>
                  <a:pt x="21600" y="4178"/>
                </a:cubicBezTo>
                <a:cubicBezTo>
                  <a:pt x="21600" y="13800"/>
                  <a:pt x="16765" y="21600"/>
                  <a:pt x="10800" y="21600"/>
                </a:cubicBezTo>
                <a:cubicBezTo>
                  <a:pt x="4835" y="21600"/>
                  <a:pt x="0" y="13800"/>
                  <a:pt x="0" y="4178"/>
                </a:cubicBezTo>
                <a:cubicBezTo>
                  <a:pt x="0" y="2975"/>
                  <a:pt x="76" y="1801"/>
                  <a:pt x="219" y="667"/>
                </a:cubicBezTo>
                <a:close/>
              </a:path>
            </a:pathLst>
          </a:custGeom>
          <a:solidFill>
            <a:srgbClr val="D0F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387" name="Google Shape;238;p27"/>
          <p:cNvSpPr>
            <a:spLocks noGrp="1"/>
          </p:cNvSpPr>
          <p:nvPr>
            <p:ph type="pic" sz="quarter" idx="21"/>
          </p:nvPr>
        </p:nvSpPr>
        <p:spPr>
          <a:xfrm>
            <a:off x="4967351" y="920353"/>
            <a:ext cx="2320926" cy="50010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88" name="Texte du titre"/>
          <p:cNvSpPr txBox="1">
            <a:spLocks noGrp="1"/>
          </p:cNvSpPr>
          <p:nvPr>
            <p:ph type="title"/>
          </p:nvPr>
        </p:nvSpPr>
        <p:spPr>
          <a:xfrm>
            <a:off x="1022059" y="2619561"/>
            <a:ext cx="3044952" cy="1938529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Texte du titre</a:t>
            </a:r>
          </a:p>
        </p:txBody>
      </p:sp>
      <p:sp>
        <p:nvSpPr>
          <p:cNvPr id="389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349774" y="2300136"/>
            <a:ext cx="2670049" cy="33832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90" name="Google Shape;241;p27"/>
          <p:cNvSpPr txBox="1">
            <a:spLocks noGrp="1"/>
          </p:cNvSpPr>
          <p:nvPr>
            <p:ph type="body" sz="quarter" idx="22"/>
          </p:nvPr>
        </p:nvSpPr>
        <p:spPr>
          <a:xfrm>
            <a:off x="8190041" y="2272059"/>
            <a:ext cx="2011680" cy="6492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" name="Google Shape;242;p27"/>
          <p:cNvSpPr txBox="1">
            <a:spLocks noGrp="1"/>
          </p:cNvSpPr>
          <p:nvPr>
            <p:ph type="body" sz="quarter" idx="23"/>
          </p:nvPr>
        </p:nvSpPr>
        <p:spPr>
          <a:xfrm>
            <a:off x="8190041" y="1740710"/>
            <a:ext cx="1472185" cy="58521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Google Shape;243;p27"/>
          <p:cNvSpPr txBox="1">
            <a:spLocks noGrp="1"/>
          </p:cNvSpPr>
          <p:nvPr>
            <p:ph type="body" sz="quarter" idx="24"/>
          </p:nvPr>
        </p:nvSpPr>
        <p:spPr>
          <a:xfrm>
            <a:off x="8190041" y="3691728"/>
            <a:ext cx="2011680" cy="6492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3" name="Google Shape;244;p27"/>
          <p:cNvSpPr txBox="1">
            <a:spLocks noGrp="1"/>
          </p:cNvSpPr>
          <p:nvPr>
            <p:ph type="body" sz="quarter" idx="25"/>
          </p:nvPr>
        </p:nvSpPr>
        <p:spPr>
          <a:xfrm>
            <a:off x="8190041" y="3160379"/>
            <a:ext cx="1472185" cy="58521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4" name="Google Shape;245;p27"/>
          <p:cNvSpPr txBox="1">
            <a:spLocks noGrp="1"/>
          </p:cNvSpPr>
          <p:nvPr>
            <p:ph type="body" sz="quarter" idx="26"/>
          </p:nvPr>
        </p:nvSpPr>
        <p:spPr>
          <a:xfrm>
            <a:off x="8190041" y="5111398"/>
            <a:ext cx="2011680" cy="6492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5" name="Google Shape;246;p27"/>
          <p:cNvSpPr txBox="1">
            <a:spLocks noGrp="1"/>
          </p:cNvSpPr>
          <p:nvPr>
            <p:ph type="body" sz="quarter" idx="27"/>
          </p:nvPr>
        </p:nvSpPr>
        <p:spPr>
          <a:xfrm>
            <a:off x="8190041" y="4580049"/>
            <a:ext cx="1472185" cy="58521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248;p28"/>
          <p:cNvSpPr/>
          <p:nvPr/>
        </p:nvSpPr>
        <p:spPr>
          <a:xfrm rot="10800000">
            <a:off x="-4" y="5077530"/>
            <a:ext cx="6014817" cy="1780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14" extrusionOk="0">
                <a:moveTo>
                  <a:pt x="0" y="0"/>
                </a:moveTo>
                <a:lnTo>
                  <a:pt x="21600" y="0"/>
                </a:lnTo>
                <a:lnTo>
                  <a:pt x="21600" y="16120"/>
                </a:lnTo>
                <a:lnTo>
                  <a:pt x="21446" y="16265"/>
                </a:lnTo>
                <a:cubicBezTo>
                  <a:pt x="20398" y="17202"/>
                  <a:pt x="18713" y="18170"/>
                  <a:pt x="17185" y="16667"/>
                </a:cubicBezTo>
                <a:cubicBezTo>
                  <a:pt x="14741" y="14261"/>
                  <a:pt x="9181" y="21600"/>
                  <a:pt x="7140" y="19239"/>
                </a:cubicBezTo>
                <a:cubicBezTo>
                  <a:pt x="5099" y="16879"/>
                  <a:pt x="4319" y="9486"/>
                  <a:pt x="3018" y="6129"/>
                </a:cubicBezTo>
                <a:cubicBezTo>
                  <a:pt x="2205" y="4031"/>
                  <a:pt x="1016" y="1797"/>
                  <a:pt x="239" y="417"/>
                </a:cubicBezTo>
                <a:close/>
              </a:path>
            </a:pathLst>
          </a:custGeom>
          <a:solidFill>
            <a:srgbClr val="A4DF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404" name="Google Shape;249;p28"/>
          <p:cNvSpPr/>
          <p:nvPr/>
        </p:nvSpPr>
        <p:spPr>
          <a:xfrm rot="5400000" flipH="1">
            <a:off x="6008213" y="-1256278"/>
            <a:ext cx="4918614" cy="7449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0" extrusionOk="0">
                <a:moveTo>
                  <a:pt x="0" y="0"/>
                </a:moveTo>
                <a:lnTo>
                  <a:pt x="21600" y="0"/>
                </a:lnTo>
                <a:lnTo>
                  <a:pt x="21600" y="21523"/>
                </a:lnTo>
                <a:lnTo>
                  <a:pt x="21384" y="21554"/>
                </a:lnTo>
                <a:cubicBezTo>
                  <a:pt x="20802" y="21600"/>
                  <a:pt x="19955" y="21405"/>
                  <a:pt x="18786" y="20566"/>
                </a:cubicBezTo>
                <a:cubicBezTo>
                  <a:pt x="16115" y="18648"/>
                  <a:pt x="15020" y="20947"/>
                  <a:pt x="10298" y="19170"/>
                </a:cubicBezTo>
                <a:cubicBezTo>
                  <a:pt x="5576" y="17393"/>
                  <a:pt x="6532" y="14692"/>
                  <a:pt x="4552" y="10776"/>
                </a:cubicBezTo>
                <a:cubicBezTo>
                  <a:pt x="2572" y="6859"/>
                  <a:pt x="3499" y="5437"/>
                  <a:pt x="2508" y="3218"/>
                </a:cubicBezTo>
                <a:cubicBezTo>
                  <a:pt x="1764" y="1554"/>
                  <a:pt x="679" y="543"/>
                  <a:pt x="183" y="141"/>
                </a:cubicBezTo>
                <a:close/>
              </a:path>
            </a:pathLst>
          </a:custGeom>
          <a:solidFill>
            <a:srgbClr val="76D2D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405" name="Google Shape;250;p28"/>
          <p:cNvSpPr>
            <a:spLocks noGrp="1"/>
          </p:cNvSpPr>
          <p:nvPr>
            <p:ph type="pic" sz="half" idx="21"/>
          </p:nvPr>
        </p:nvSpPr>
        <p:spPr>
          <a:xfrm>
            <a:off x="6845306" y="928310"/>
            <a:ext cx="7050025" cy="44122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06" name="Texte du titre"/>
          <p:cNvSpPr txBox="1">
            <a:spLocks noGrp="1"/>
          </p:cNvSpPr>
          <p:nvPr>
            <p:ph type="title"/>
          </p:nvPr>
        </p:nvSpPr>
        <p:spPr>
          <a:xfrm>
            <a:off x="1058328" y="2068521"/>
            <a:ext cx="3685033" cy="2304289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Texte du titre</a:t>
            </a:r>
          </a:p>
        </p:txBody>
      </p:sp>
      <p:sp>
        <p:nvSpPr>
          <p:cNvPr id="407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386043" y="1249081"/>
            <a:ext cx="2670049" cy="33832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08" name="Google Shape;253;p28"/>
          <p:cNvSpPr/>
          <p:nvPr/>
        </p:nvSpPr>
        <p:spPr>
          <a:xfrm>
            <a:off x="-1" y="-1"/>
            <a:ext cx="797182" cy="2059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78" y="0"/>
                </a:moveTo>
                <a:lnTo>
                  <a:pt x="18873" y="0"/>
                </a:lnTo>
                <a:lnTo>
                  <a:pt x="19447" y="608"/>
                </a:lnTo>
                <a:cubicBezTo>
                  <a:pt x="20846" y="2348"/>
                  <a:pt x="21600" y="4199"/>
                  <a:pt x="21600" y="6118"/>
                </a:cubicBezTo>
                <a:cubicBezTo>
                  <a:pt x="21600" y="12515"/>
                  <a:pt x="13226" y="18155"/>
                  <a:pt x="488" y="21485"/>
                </a:cubicBezTo>
                <a:lnTo>
                  <a:pt x="0" y="21600"/>
                </a:lnTo>
                <a:lnTo>
                  <a:pt x="0" y="20404"/>
                </a:lnTo>
                <a:lnTo>
                  <a:pt x="2563" y="19662"/>
                </a:lnTo>
                <a:cubicBezTo>
                  <a:pt x="12642" y="16443"/>
                  <a:pt x="19067" y="11571"/>
                  <a:pt x="19067" y="6118"/>
                </a:cubicBezTo>
                <a:cubicBezTo>
                  <a:pt x="19067" y="4301"/>
                  <a:pt x="18353" y="2548"/>
                  <a:pt x="17028" y="899"/>
                </a:cubicBezTo>
                <a:close/>
              </a:path>
            </a:pathLst>
          </a:custGeom>
          <a:solidFill>
            <a:srgbClr val="A4DF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409" name="Google Shape;254;p28"/>
          <p:cNvSpPr/>
          <p:nvPr/>
        </p:nvSpPr>
        <p:spPr>
          <a:xfrm>
            <a:off x="166765" y="-1"/>
            <a:ext cx="1485708" cy="921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8" y="0"/>
                </a:moveTo>
                <a:lnTo>
                  <a:pt x="1282" y="0"/>
                </a:lnTo>
                <a:lnTo>
                  <a:pt x="1097" y="958"/>
                </a:lnTo>
                <a:cubicBezTo>
                  <a:pt x="965" y="1998"/>
                  <a:pt x="896" y="3075"/>
                  <a:pt x="896" y="4178"/>
                </a:cubicBezTo>
                <a:cubicBezTo>
                  <a:pt x="896" y="13002"/>
                  <a:pt x="5330" y="20154"/>
                  <a:pt x="10800" y="20154"/>
                </a:cubicBezTo>
                <a:cubicBezTo>
                  <a:pt x="16270" y="20154"/>
                  <a:pt x="20704" y="13002"/>
                  <a:pt x="20704" y="4178"/>
                </a:cubicBezTo>
                <a:cubicBezTo>
                  <a:pt x="20704" y="3075"/>
                  <a:pt x="20635" y="1998"/>
                  <a:pt x="20503" y="958"/>
                </a:cubicBezTo>
                <a:lnTo>
                  <a:pt x="20318" y="0"/>
                </a:lnTo>
                <a:lnTo>
                  <a:pt x="21252" y="0"/>
                </a:lnTo>
                <a:lnTo>
                  <a:pt x="21381" y="667"/>
                </a:lnTo>
                <a:cubicBezTo>
                  <a:pt x="21524" y="1801"/>
                  <a:pt x="21600" y="2975"/>
                  <a:pt x="21600" y="4178"/>
                </a:cubicBezTo>
                <a:cubicBezTo>
                  <a:pt x="21600" y="13800"/>
                  <a:pt x="16765" y="21600"/>
                  <a:pt x="10800" y="21600"/>
                </a:cubicBezTo>
                <a:cubicBezTo>
                  <a:pt x="4835" y="21600"/>
                  <a:pt x="0" y="13800"/>
                  <a:pt x="0" y="4178"/>
                </a:cubicBezTo>
                <a:cubicBezTo>
                  <a:pt x="0" y="2975"/>
                  <a:pt x="76" y="1801"/>
                  <a:pt x="219" y="667"/>
                </a:cubicBezTo>
                <a:close/>
              </a:path>
            </a:pathLst>
          </a:custGeom>
          <a:solidFill>
            <a:srgbClr val="D0F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41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158825"/>
            <a:ext cx="1384300" cy="69215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256;p29"/>
          <p:cNvSpPr/>
          <p:nvPr/>
        </p:nvSpPr>
        <p:spPr>
          <a:xfrm rot="10800000">
            <a:off x="-4" y="5077530"/>
            <a:ext cx="6014817" cy="1780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14" extrusionOk="0">
                <a:moveTo>
                  <a:pt x="0" y="0"/>
                </a:moveTo>
                <a:lnTo>
                  <a:pt x="21600" y="0"/>
                </a:lnTo>
                <a:lnTo>
                  <a:pt x="21600" y="16120"/>
                </a:lnTo>
                <a:lnTo>
                  <a:pt x="21446" y="16265"/>
                </a:lnTo>
                <a:cubicBezTo>
                  <a:pt x="20398" y="17202"/>
                  <a:pt x="18713" y="18170"/>
                  <a:pt x="17185" y="16667"/>
                </a:cubicBezTo>
                <a:cubicBezTo>
                  <a:pt x="14741" y="14261"/>
                  <a:pt x="9181" y="21600"/>
                  <a:pt x="7140" y="19239"/>
                </a:cubicBezTo>
                <a:cubicBezTo>
                  <a:pt x="5099" y="16879"/>
                  <a:pt x="4319" y="9486"/>
                  <a:pt x="3018" y="6129"/>
                </a:cubicBezTo>
                <a:cubicBezTo>
                  <a:pt x="2205" y="4031"/>
                  <a:pt x="1016" y="1797"/>
                  <a:pt x="239" y="417"/>
                </a:cubicBezTo>
                <a:close/>
              </a:path>
            </a:pathLst>
          </a:custGeom>
          <a:solidFill>
            <a:srgbClr val="A4DF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418" name="Google Shape;257;p29"/>
          <p:cNvSpPr/>
          <p:nvPr/>
        </p:nvSpPr>
        <p:spPr>
          <a:xfrm rot="5400000" flipH="1">
            <a:off x="6008213" y="-1256278"/>
            <a:ext cx="4918614" cy="7449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0" extrusionOk="0">
                <a:moveTo>
                  <a:pt x="0" y="0"/>
                </a:moveTo>
                <a:lnTo>
                  <a:pt x="21600" y="0"/>
                </a:lnTo>
                <a:lnTo>
                  <a:pt x="21600" y="21523"/>
                </a:lnTo>
                <a:lnTo>
                  <a:pt x="21384" y="21554"/>
                </a:lnTo>
                <a:cubicBezTo>
                  <a:pt x="20802" y="21600"/>
                  <a:pt x="19955" y="21405"/>
                  <a:pt x="18786" y="20566"/>
                </a:cubicBezTo>
                <a:cubicBezTo>
                  <a:pt x="16115" y="18648"/>
                  <a:pt x="15020" y="20947"/>
                  <a:pt x="10298" y="19170"/>
                </a:cubicBezTo>
                <a:cubicBezTo>
                  <a:pt x="5576" y="17393"/>
                  <a:pt x="6532" y="14692"/>
                  <a:pt x="4552" y="10776"/>
                </a:cubicBezTo>
                <a:cubicBezTo>
                  <a:pt x="2572" y="6859"/>
                  <a:pt x="3499" y="5437"/>
                  <a:pt x="2508" y="3218"/>
                </a:cubicBezTo>
                <a:cubicBezTo>
                  <a:pt x="1764" y="1554"/>
                  <a:pt x="679" y="543"/>
                  <a:pt x="183" y="141"/>
                </a:cubicBezTo>
                <a:close/>
              </a:path>
            </a:pathLst>
          </a:custGeom>
          <a:solidFill>
            <a:srgbClr val="76D2D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419" name="Google Shape;258;p29"/>
          <p:cNvSpPr>
            <a:spLocks noGrp="1"/>
          </p:cNvSpPr>
          <p:nvPr>
            <p:ph type="pic" sz="quarter" idx="21"/>
          </p:nvPr>
        </p:nvSpPr>
        <p:spPr>
          <a:xfrm>
            <a:off x="6678585" y="1060459"/>
            <a:ext cx="3533973" cy="22105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0" name="Texte du titre"/>
          <p:cNvSpPr txBox="1">
            <a:spLocks noGrp="1"/>
          </p:cNvSpPr>
          <p:nvPr>
            <p:ph type="title"/>
          </p:nvPr>
        </p:nvSpPr>
        <p:spPr>
          <a:xfrm>
            <a:off x="1681333" y="1777076"/>
            <a:ext cx="3401568" cy="1938529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404040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421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2009047" y="1226589"/>
            <a:ext cx="2670049" cy="33832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22" name="Google Shape;261;p29"/>
          <p:cNvSpPr txBox="1">
            <a:spLocks noGrp="1"/>
          </p:cNvSpPr>
          <p:nvPr>
            <p:ph type="body" sz="quarter" idx="22"/>
          </p:nvPr>
        </p:nvSpPr>
        <p:spPr>
          <a:xfrm>
            <a:off x="8200901" y="4953422"/>
            <a:ext cx="1810513" cy="74066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423" name="Google Shape;262;p29"/>
          <p:cNvSpPr txBox="1">
            <a:spLocks noGrp="1"/>
          </p:cNvSpPr>
          <p:nvPr>
            <p:ph type="body" sz="quarter" idx="23"/>
          </p:nvPr>
        </p:nvSpPr>
        <p:spPr>
          <a:xfrm>
            <a:off x="8200901" y="4649401"/>
            <a:ext cx="2011680" cy="2743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 b="1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24" name="Google Shape;263;p29"/>
          <p:cNvSpPr txBox="1">
            <a:spLocks noGrp="1"/>
          </p:cNvSpPr>
          <p:nvPr>
            <p:ph type="body" sz="quarter" idx="24"/>
          </p:nvPr>
        </p:nvSpPr>
        <p:spPr>
          <a:xfrm>
            <a:off x="8200901" y="4028521"/>
            <a:ext cx="1472185" cy="58521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3200" b="1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25" name="Google Shape;264;p29"/>
          <p:cNvSpPr txBox="1">
            <a:spLocks noGrp="1"/>
          </p:cNvSpPr>
          <p:nvPr>
            <p:ph type="body" sz="quarter" idx="25"/>
          </p:nvPr>
        </p:nvSpPr>
        <p:spPr>
          <a:xfrm>
            <a:off x="4970205" y="4953422"/>
            <a:ext cx="1810513" cy="74066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426" name="Google Shape;265;p29"/>
          <p:cNvSpPr txBox="1">
            <a:spLocks noGrp="1"/>
          </p:cNvSpPr>
          <p:nvPr>
            <p:ph type="body" sz="quarter" idx="26"/>
          </p:nvPr>
        </p:nvSpPr>
        <p:spPr>
          <a:xfrm>
            <a:off x="4970205" y="4649401"/>
            <a:ext cx="2011680" cy="2743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 b="1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27" name="Google Shape;266;p29"/>
          <p:cNvSpPr txBox="1">
            <a:spLocks noGrp="1"/>
          </p:cNvSpPr>
          <p:nvPr>
            <p:ph type="body" sz="quarter" idx="27"/>
          </p:nvPr>
        </p:nvSpPr>
        <p:spPr>
          <a:xfrm>
            <a:off x="4970205" y="4028521"/>
            <a:ext cx="1472185" cy="58521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3200" b="1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28" name="Google Shape;267;p29"/>
          <p:cNvSpPr txBox="1">
            <a:spLocks noGrp="1"/>
          </p:cNvSpPr>
          <p:nvPr>
            <p:ph type="body" sz="quarter" idx="28"/>
          </p:nvPr>
        </p:nvSpPr>
        <p:spPr>
          <a:xfrm>
            <a:off x="1739507" y="4953422"/>
            <a:ext cx="1810513" cy="74066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429" name="Google Shape;268;p29"/>
          <p:cNvSpPr txBox="1">
            <a:spLocks noGrp="1"/>
          </p:cNvSpPr>
          <p:nvPr>
            <p:ph type="body" sz="quarter" idx="29"/>
          </p:nvPr>
        </p:nvSpPr>
        <p:spPr>
          <a:xfrm>
            <a:off x="1681333" y="4649401"/>
            <a:ext cx="2011680" cy="2743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 b="1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30" name="Google Shape;269;p29"/>
          <p:cNvSpPr txBox="1">
            <a:spLocks noGrp="1"/>
          </p:cNvSpPr>
          <p:nvPr>
            <p:ph type="body" sz="quarter" idx="30"/>
          </p:nvPr>
        </p:nvSpPr>
        <p:spPr>
          <a:xfrm>
            <a:off x="1739507" y="4028521"/>
            <a:ext cx="1472185" cy="58521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3200" b="1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3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158825"/>
            <a:ext cx="1384300" cy="69215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6779548" y="3259763"/>
            <a:ext cx="3621025" cy="512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39" name="Google Shape;272;p30"/>
          <p:cNvSpPr txBox="1">
            <a:spLocks noGrp="1"/>
          </p:cNvSpPr>
          <p:nvPr>
            <p:ph type="body" sz="quarter" idx="21"/>
          </p:nvPr>
        </p:nvSpPr>
        <p:spPr>
          <a:xfrm>
            <a:off x="7602588" y="2881395"/>
            <a:ext cx="1783080" cy="3108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400" b="1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40" name="Google Shape;273;p30"/>
          <p:cNvSpPr txBox="1">
            <a:spLocks noGrp="1"/>
          </p:cNvSpPr>
          <p:nvPr>
            <p:ph type="body" sz="quarter" idx="22"/>
          </p:nvPr>
        </p:nvSpPr>
        <p:spPr>
          <a:xfrm>
            <a:off x="6779548" y="2810803"/>
            <a:ext cx="841249" cy="46634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2400" b="1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41" name="Texte du titre"/>
          <p:cNvSpPr txBox="1">
            <a:spLocks noGrp="1"/>
          </p:cNvSpPr>
          <p:nvPr>
            <p:ph type="title"/>
          </p:nvPr>
        </p:nvSpPr>
        <p:spPr>
          <a:xfrm>
            <a:off x="6779548" y="1281604"/>
            <a:ext cx="4398266" cy="132588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404040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442" name="Google Shape;275;p30"/>
          <p:cNvSpPr txBox="1">
            <a:spLocks noGrp="1"/>
          </p:cNvSpPr>
          <p:nvPr>
            <p:ph type="body" sz="quarter" idx="23"/>
          </p:nvPr>
        </p:nvSpPr>
        <p:spPr>
          <a:xfrm>
            <a:off x="7107264" y="965084"/>
            <a:ext cx="2670049" cy="33832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600"/>
            </a:pPr>
            <a:endParaRPr/>
          </a:p>
        </p:txBody>
      </p:sp>
      <p:sp>
        <p:nvSpPr>
          <p:cNvPr id="443" name="Google Shape;276;p30"/>
          <p:cNvSpPr txBox="1">
            <a:spLocks noGrp="1"/>
          </p:cNvSpPr>
          <p:nvPr>
            <p:ph type="body" sz="quarter" idx="24"/>
          </p:nvPr>
        </p:nvSpPr>
        <p:spPr>
          <a:xfrm>
            <a:off x="6779549" y="4318560"/>
            <a:ext cx="3621024" cy="51206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444" name="Google Shape;277;p30"/>
          <p:cNvSpPr txBox="1">
            <a:spLocks noGrp="1"/>
          </p:cNvSpPr>
          <p:nvPr>
            <p:ph type="body" sz="quarter" idx="25"/>
          </p:nvPr>
        </p:nvSpPr>
        <p:spPr>
          <a:xfrm>
            <a:off x="7602588" y="3940192"/>
            <a:ext cx="1783080" cy="3108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400" b="1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45" name="Google Shape;278;p30"/>
          <p:cNvSpPr txBox="1">
            <a:spLocks noGrp="1"/>
          </p:cNvSpPr>
          <p:nvPr>
            <p:ph type="body" sz="quarter" idx="26"/>
          </p:nvPr>
        </p:nvSpPr>
        <p:spPr>
          <a:xfrm>
            <a:off x="6779548" y="3869599"/>
            <a:ext cx="841249" cy="46634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2400" b="1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46" name="Google Shape;279;p30"/>
          <p:cNvSpPr txBox="1">
            <a:spLocks noGrp="1"/>
          </p:cNvSpPr>
          <p:nvPr>
            <p:ph type="body" sz="quarter" idx="27"/>
          </p:nvPr>
        </p:nvSpPr>
        <p:spPr>
          <a:xfrm>
            <a:off x="6779549" y="5377358"/>
            <a:ext cx="3621024" cy="51206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447" name="Google Shape;280;p30"/>
          <p:cNvSpPr txBox="1">
            <a:spLocks noGrp="1"/>
          </p:cNvSpPr>
          <p:nvPr>
            <p:ph type="body" sz="quarter" idx="28"/>
          </p:nvPr>
        </p:nvSpPr>
        <p:spPr>
          <a:xfrm>
            <a:off x="7602588" y="4998989"/>
            <a:ext cx="1783080" cy="3108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400" b="1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48" name="Google Shape;281;p30"/>
          <p:cNvSpPr txBox="1">
            <a:spLocks noGrp="1"/>
          </p:cNvSpPr>
          <p:nvPr>
            <p:ph type="body" sz="quarter" idx="29"/>
          </p:nvPr>
        </p:nvSpPr>
        <p:spPr>
          <a:xfrm>
            <a:off x="6779548" y="4928398"/>
            <a:ext cx="841249" cy="46634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2400" b="1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4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4;p4"/>
          <p:cNvSpPr/>
          <p:nvPr/>
        </p:nvSpPr>
        <p:spPr>
          <a:xfrm>
            <a:off x="4062412" y="-1"/>
            <a:ext cx="8129588" cy="4022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0" extrusionOk="0">
                <a:moveTo>
                  <a:pt x="0" y="0"/>
                </a:moveTo>
                <a:lnTo>
                  <a:pt x="21600" y="0"/>
                </a:lnTo>
                <a:lnTo>
                  <a:pt x="21600" y="21523"/>
                </a:lnTo>
                <a:lnTo>
                  <a:pt x="21384" y="21554"/>
                </a:lnTo>
                <a:cubicBezTo>
                  <a:pt x="20802" y="21600"/>
                  <a:pt x="19955" y="21405"/>
                  <a:pt x="18786" y="20566"/>
                </a:cubicBezTo>
                <a:cubicBezTo>
                  <a:pt x="16115" y="18648"/>
                  <a:pt x="15020" y="20947"/>
                  <a:pt x="10298" y="19170"/>
                </a:cubicBezTo>
                <a:cubicBezTo>
                  <a:pt x="5576" y="17393"/>
                  <a:pt x="6532" y="14692"/>
                  <a:pt x="4552" y="10776"/>
                </a:cubicBezTo>
                <a:cubicBezTo>
                  <a:pt x="2572" y="6859"/>
                  <a:pt x="3499" y="5437"/>
                  <a:pt x="2508" y="3218"/>
                </a:cubicBezTo>
                <a:cubicBezTo>
                  <a:pt x="1764" y="1554"/>
                  <a:pt x="679" y="543"/>
                  <a:pt x="183" y="141"/>
                </a:cubicBezTo>
                <a:close/>
              </a:path>
            </a:pathLst>
          </a:custGeom>
          <a:solidFill>
            <a:srgbClr val="76D2D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36" name="Google Shape;25;p4"/>
          <p:cNvSpPr/>
          <p:nvPr/>
        </p:nvSpPr>
        <p:spPr>
          <a:xfrm>
            <a:off x="0" y="-1"/>
            <a:ext cx="1349776" cy="2006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74" y="0"/>
                </a:moveTo>
                <a:lnTo>
                  <a:pt x="21186" y="0"/>
                </a:lnTo>
                <a:lnTo>
                  <a:pt x="21454" y="1182"/>
                </a:lnTo>
                <a:cubicBezTo>
                  <a:pt x="21551" y="1821"/>
                  <a:pt x="21600" y="2471"/>
                  <a:pt x="21600" y="3127"/>
                </a:cubicBezTo>
                <a:cubicBezTo>
                  <a:pt x="21600" y="11666"/>
                  <a:pt x="13241" y="18892"/>
                  <a:pt x="1729" y="21301"/>
                </a:cubicBezTo>
                <a:lnTo>
                  <a:pt x="0" y="21600"/>
                </a:lnTo>
                <a:lnTo>
                  <a:pt x="0" y="20562"/>
                </a:lnTo>
                <a:lnTo>
                  <a:pt x="1284" y="20339"/>
                </a:lnTo>
                <a:cubicBezTo>
                  <a:pt x="12188" y="18058"/>
                  <a:pt x="20104" y="11215"/>
                  <a:pt x="20104" y="3127"/>
                </a:cubicBezTo>
                <a:cubicBezTo>
                  <a:pt x="20104" y="2505"/>
                  <a:pt x="20057" y="1891"/>
                  <a:pt x="19966" y="1285"/>
                </a:cubicBezTo>
                <a:close/>
              </a:path>
            </a:pathLst>
          </a:custGeom>
          <a:solidFill>
            <a:srgbClr val="A4DF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37" name="Google Shape;26;p4"/>
          <p:cNvSpPr/>
          <p:nvPr/>
        </p:nvSpPr>
        <p:spPr>
          <a:xfrm>
            <a:off x="407987" y="290442"/>
            <a:ext cx="1485707" cy="1485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896" y="10800"/>
                </a:moveTo>
                <a:cubicBezTo>
                  <a:pt x="896" y="16270"/>
                  <a:pt x="5330" y="20704"/>
                  <a:pt x="10800" y="20704"/>
                </a:cubicBezTo>
                <a:cubicBezTo>
                  <a:pt x="16270" y="20704"/>
                  <a:pt x="20704" y="16270"/>
                  <a:pt x="20704" y="10800"/>
                </a:cubicBezTo>
                <a:cubicBezTo>
                  <a:pt x="20704" y="5330"/>
                  <a:pt x="16270" y="896"/>
                  <a:pt x="10800" y="896"/>
                </a:cubicBezTo>
                <a:cubicBezTo>
                  <a:pt x="5330" y="896"/>
                  <a:pt x="896" y="5330"/>
                  <a:pt x="896" y="10800"/>
                </a:cubicBezTo>
                <a:close/>
              </a:path>
            </a:pathLst>
          </a:custGeom>
          <a:solidFill>
            <a:srgbClr val="D0F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38" name="Google Shape;27;p4"/>
          <p:cNvSpPr>
            <a:spLocks noGrp="1"/>
          </p:cNvSpPr>
          <p:nvPr>
            <p:ph type="pic" sz="half" idx="21"/>
          </p:nvPr>
        </p:nvSpPr>
        <p:spPr>
          <a:xfrm>
            <a:off x="4588583" y="456406"/>
            <a:ext cx="7195430" cy="44475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Texte du titre"/>
          <p:cNvSpPr txBox="1">
            <a:spLocks noGrp="1"/>
          </p:cNvSpPr>
          <p:nvPr>
            <p:ph type="title"/>
          </p:nvPr>
        </p:nvSpPr>
        <p:spPr>
          <a:xfrm>
            <a:off x="1022059" y="2678922"/>
            <a:ext cx="3044952" cy="2121409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40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349774" y="1861268"/>
            <a:ext cx="2670049" cy="33832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Google Shape;30;p4"/>
          <p:cNvSpPr txBox="1">
            <a:spLocks noGrp="1"/>
          </p:cNvSpPr>
          <p:nvPr>
            <p:ph type="body" sz="quarter" idx="22"/>
          </p:nvPr>
        </p:nvSpPr>
        <p:spPr>
          <a:xfrm>
            <a:off x="5032288" y="5558840"/>
            <a:ext cx="6309361" cy="51206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42" name="Google Shape;31;p4"/>
          <p:cNvSpPr txBox="1">
            <a:spLocks noGrp="1"/>
          </p:cNvSpPr>
          <p:nvPr>
            <p:ph type="body" sz="quarter" idx="23"/>
          </p:nvPr>
        </p:nvSpPr>
        <p:spPr>
          <a:xfrm>
            <a:off x="5032288" y="5231522"/>
            <a:ext cx="5980177" cy="3108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400" b="1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8891395" y="1918423"/>
            <a:ext cx="2084833" cy="7406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57" name="Google Shape;284;p31"/>
          <p:cNvSpPr txBox="1">
            <a:spLocks noGrp="1"/>
          </p:cNvSpPr>
          <p:nvPr>
            <p:ph type="body" sz="quarter" idx="21"/>
          </p:nvPr>
        </p:nvSpPr>
        <p:spPr>
          <a:xfrm>
            <a:off x="8891395" y="1631999"/>
            <a:ext cx="2212849" cy="2743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 b="1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58" name="Google Shape;285;p31"/>
          <p:cNvSpPr txBox="1">
            <a:spLocks noGrp="1"/>
          </p:cNvSpPr>
          <p:nvPr>
            <p:ph type="body" sz="quarter" idx="22"/>
          </p:nvPr>
        </p:nvSpPr>
        <p:spPr>
          <a:xfrm>
            <a:off x="8891395" y="1016747"/>
            <a:ext cx="585217" cy="52120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459" name="Google Shape;286;p31"/>
          <p:cNvSpPr txBox="1">
            <a:spLocks noGrp="1"/>
          </p:cNvSpPr>
          <p:nvPr>
            <p:ph type="body" sz="quarter" idx="23"/>
          </p:nvPr>
        </p:nvSpPr>
        <p:spPr>
          <a:xfrm>
            <a:off x="6293651" y="1918423"/>
            <a:ext cx="2084833" cy="74066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460" name="Google Shape;287;p31"/>
          <p:cNvSpPr txBox="1">
            <a:spLocks noGrp="1"/>
          </p:cNvSpPr>
          <p:nvPr>
            <p:ph type="body" sz="quarter" idx="24"/>
          </p:nvPr>
        </p:nvSpPr>
        <p:spPr>
          <a:xfrm>
            <a:off x="6293651" y="1631999"/>
            <a:ext cx="2212849" cy="2743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 b="1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61" name="Google Shape;288;p31"/>
          <p:cNvSpPr txBox="1">
            <a:spLocks noGrp="1"/>
          </p:cNvSpPr>
          <p:nvPr>
            <p:ph type="body" sz="quarter" idx="25"/>
          </p:nvPr>
        </p:nvSpPr>
        <p:spPr>
          <a:xfrm>
            <a:off x="6293651" y="1016747"/>
            <a:ext cx="585217" cy="52120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462" name="Google Shape;289;p31"/>
          <p:cNvSpPr txBox="1">
            <a:spLocks noGrp="1"/>
          </p:cNvSpPr>
          <p:nvPr>
            <p:ph type="body" sz="quarter" idx="26"/>
          </p:nvPr>
        </p:nvSpPr>
        <p:spPr>
          <a:xfrm>
            <a:off x="3695906" y="1918423"/>
            <a:ext cx="2084833" cy="74066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463" name="Google Shape;290;p31"/>
          <p:cNvSpPr txBox="1">
            <a:spLocks noGrp="1"/>
          </p:cNvSpPr>
          <p:nvPr>
            <p:ph type="body" sz="quarter" idx="27"/>
          </p:nvPr>
        </p:nvSpPr>
        <p:spPr>
          <a:xfrm>
            <a:off x="3695906" y="1631999"/>
            <a:ext cx="2212849" cy="2743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 b="1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64" name="Google Shape;291;p31"/>
          <p:cNvSpPr txBox="1">
            <a:spLocks noGrp="1"/>
          </p:cNvSpPr>
          <p:nvPr>
            <p:ph type="body" sz="quarter" idx="28"/>
          </p:nvPr>
        </p:nvSpPr>
        <p:spPr>
          <a:xfrm>
            <a:off x="3695906" y="1016747"/>
            <a:ext cx="585217" cy="52120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465" name="Google Shape;292;p31"/>
          <p:cNvSpPr txBox="1">
            <a:spLocks noGrp="1"/>
          </p:cNvSpPr>
          <p:nvPr>
            <p:ph type="body" sz="quarter" idx="29"/>
          </p:nvPr>
        </p:nvSpPr>
        <p:spPr>
          <a:xfrm>
            <a:off x="1098162" y="1918423"/>
            <a:ext cx="2084834" cy="74066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466" name="Google Shape;293;p31"/>
          <p:cNvSpPr txBox="1">
            <a:spLocks noGrp="1"/>
          </p:cNvSpPr>
          <p:nvPr>
            <p:ph type="body" sz="quarter" idx="30"/>
          </p:nvPr>
        </p:nvSpPr>
        <p:spPr>
          <a:xfrm>
            <a:off x="1098162" y="1631999"/>
            <a:ext cx="2212850" cy="2743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 b="1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67" name="Google Shape;294;p31"/>
          <p:cNvSpPr txBox="1">
            <a:spLocks noGrp="1"/>
          </p:cNvSpPr>
          <p:nvPr>
            <p:ph type="body" sz="quarter" idx="31"/>
          </p:nvPr>
        </p:nvSpPr>
        <p:spPr>
          <a:xfrm>
            <a:off x="1098162" y="1016747"/>
            <a:ext cx="585218" cy="52120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468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apositive de tit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ce réservé d’imag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360000" rIns="252000" bIns="180000" rtlCol="0" anchor="t">
            <a:noAutofit/>
          </a:bodyPr>
          <a:lstStyle>
            <a:lvl1pPr algn="r">
              <a:defRPr lang="en-ZA" sz="4000" b="1" spc="-300" dirty="0"/>
            </a:lvl1pPr>
          </a:lstStyle>
          <a:p>
            <a:pPr lvl="0" algn="r" rtl="0"/>
            <a:r>
              <a:rPr lang="fr-FR" noProof="0" dirty="0"/>
              <a:t>Cliquez pour modifier le titre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fr-FR" noProof="0"/>
              <a:t>Modifier le style des sous-titres du masque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158825"/>
            <a:ext cx="1384300" cy="69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45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33;p5"/>
          <p:cNvSpPr>
            <a:spLocks noGrp="1"/>
          </p:cNvSpPr>
          <p:nvPr>
            <p:ph type="pic" sz="half" idx="21"/>
          </p:nvPr>
        </p:nvSpPr>
        <p:spPr>
          <a:xfrm>
            <a:off x="6095998" y="441326"/>
            <a:ext cx="5688014" cy="37939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" name="Google Shape;34;p5"/>
          <p:cNvSpPr>
            <a:spLocks noGrp="1"/>
          </p:cNvSpPr>
          <p:nvPr>
            <p:ph type="pic" sz="half" idx="22"/>
          </p:nvPr>
        </p:nvSpPr>
        <p:spPr>
          <a:xfrm>
            <a:off x="407987" y="441326"/>
            <a:ext cx="5688014" cy="37939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Texte du titre"/>
          <p:cNvSpPr txBox="1">
            <a:spLocks noGrp="1"/>
          </p:cNvSpPr>
          <p:nvPr>
            <p:ph type="title"/>
          </p:nvPr>
        </p:nvSpPr>
        <p:spPr>
          <a:xfrm>
            <a:off x="1245982" y="4910451"/>
            <a:ext cx="4059937" cy="832105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404040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53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5911055" y="5117500"/>
            <a:ext cx="5266945" cy="7406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4" name="Google Shape;37;p5"/>
          <p:cNvSpPr txBox="1">
            <a:spLocks noGrp="1"/>
          </p:cNvSpPr>
          <p:nvPr>
            <p:ph type="body" sz="quarter" idx="23"/>
          </p:nvPr>
        </p:nvSpPr>
        <p:spPr>
          <a:xfrm>
            <a:off x="5911055" y="4793901"/>
            <a:ext cx="5266945" cy="3108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400" b="1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5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03;p12"/>
          <p:cNvSpPr/>
          <p:nvPr/>
        </p:nvSpPr>
        <p:spPr>
          <a:xfrm>
            <a:off x="-1" y="4484418"/>
            <a:ext cx="1567291" cy="2373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3" y="217"/>
                </a:lnTo>
                <a:cubicBezTo>
                  <a:pt x="13251" y="1717"/>
                  <a:pt x="21600" y="8201"/>
                  <a:pt x="21600" y="15972"/>
                </a:cubicBezTo>
                <a:cubicBezTo>
                  <a:pt x="21600" y="17638"/>
                  <a:pt x="21217" y="19244"/>
                  <a:pt x="20505" y="20755"/>
                </a:cubicBezTo>
                <a:lnTo>
                  <a:pt x="20036" y="21600"/>
                </a:lnTo>
                <a:lnTo>
                  <a:pt x="18666" y="21600"/>
                </a:lnTo>
                <a:lnTo>
                  <a:pt x="19275" y="20502"/>
                </a:lnTo>
                <a:cubicBezTo>
                  <a:pt x="19948" y="19071"/>
                  <a:pt x="20312" y="17550"/>
                  <a:pt x="20312" y="15972"/>
                </a:cubicBezTo>
                <a:cubicBezTo>
                  <a:pt x="20312" y="8612"/>
                  <a:pt x="12405" y="2471"/>
                  <a:pt x="1893" y="1050"/>
                </a:cubicBezTo>
                <a:lnTo>
                  <a:pt x="0" y="860"/>
                </a:lnTo>
                <a:close/>
              </a:path>
            </a:pathLst>
          </a:custGeom>
          <a:solidFill>
            <a:srgbClr val="A4DF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163" name="Google Shape;104;p12"/>
          <p:cNvSpPr/>
          <p:nvPr/>
        </p:nvSpPr>
        <p:spPr>
          <a:xfrm flipH="1">
            <a:off x="-1" y="-2"/>
            <a:ext cx="5081589" cy="3894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0" extrusionOk="0">
                <a:moveTo>
                  <a:pt x="0" y="0"/>
                </a:moveTo>
                <a:lnTo>
                  <a:pt x="21600" y="0"/>
                </a:lnTo>
                <a:lnTo>
                  <a:pt x="21600" y="21523"/>
                </a:lnTo>
                <a:lnTo>
                  <a:pt x="21384" y="21554"/>
                </a:lnTo>
                <a:cubicBezTo>
                  <a:pt x="20802" y="21600"/>
                  <a:pt x="19955" y="21405"/>
                  <a:pt x="18786" y="20566"/>
                </a:cubicBezTo>
                <a:cubicBezTo>
                  <a:pt x="16115" y="18648"/>
                  <a:pt x="15020" y="20947"/>
                  <a:pt x="10298" y="19170"/>
                </a:cubicBezTo>
                <a:cubicBezTo>
                  <a:pt x="5576" y="17393"/>
                  <a:pt x="6532" y="14692"/>
                  <a:pt x="4552" y="10776"/>
                </a:cubicBezTo>
                <a:cubicBezTo>
                  <a:pt x="2572" y="6859"/>
                  <a:pt x="3499" y="5437"/>
                  <a:pt x="2508" y="3218"/>
                </a:cubicBezTo>
                <a:cubicBezTo>
                  <a:pt x="1764" y="1554"/>
                  <a:pt x="679" y="543"/>
                  <a:pt x="183" y="141"/>
                </a:cubicBezTo>
                <a:close/>
              </a:path>
            </a:pathLst>
          </a:custGeom>
          <a:solidFill>
            <a:srgbClr val="76D2D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164" name="Google Shape;105;p12"/>
          <p:cNvSpPr/>
          <p:nvPr/>
        </p:nvSpPr>
        <p:spPr>
          <a:xfrm>
            <a:off x="585058" y="4957191"/>
            <a:ext cx="1485708" cy="148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896" y="10800"/>
                </a:moveTo>
                <a:cubicBezTo>
                  <a:pt x="896" y="16270"/>
                  <a:pt x="5330" y="20704"/>
                  <a:pt x="10800" y="20704"/>
                </a:cubicBezTo>
                <a:cubicBezTo>
                  <a:pt x="16270" y="20704"/>
                  <a:pt x="20704" y="16270"/>
                  <a:pt x="20704" y="10800"/>
                </a:cubicBezTo>
                <a:cubicBezTo>
                  <a:pt x="20704" y="5330"/>
                  <a:pt x="16270" y="896"/>
                  <a:pt x="10800" y="896"/>
                </a:cubicBezTo>
                <a:cubicBezTo>
                  <a:pt x="5330" y="896"/>
                  <a:pt x="896" y="5330"/>
                  <a:pt x="896" y="10800"/>
                </a:cubicBezTo>
                <a:close/>
              </a:path>
            </a:pathLst>
          </a:custGeom>
          <a:solidFill>
            <a:srgbClr val="D0F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165" name="Google Shape;106;p12"/>
          <p:cNvSpPr>
            <a:spLocks noGrp="1"/>
          </p:cNvSpPr>
          <p:nvPr>
            <p:ph type="pic" sz="quarter" idx="21"/>
          </p:nvPr>
        </p:nvSpPr>
        <p:spPr>
          <a:xfrm>
            <a:off x="1181100" y="933290"/>
            <a:ext cx="2324100" cy="49841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6" name="Texte du titre"/>
          <p:cNvSpPr txBox="1">
            <a:spLocks noGrp="1"/>
          </p:cNvSpPr>
          <p:nvPr>
            <p:ph type="title"/>
          </p:nvPr>
        </p:nvSpPr>
        <p:spPr>
          <a:xfrm>
            <a:off x="5251158" y="2147272"/>
            <a:ext cx="5907025" cy="101498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Texte du titre</a:t>
            </a:r>
          </a:p>
        </p:txBody>
      </p:sp>
      <p:sp>
        <p:nvSpPr>
          <p:cNvPr id="167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5578873" y="1629285"/>
            <a:ext cx="2670049" cy="33832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68" name="Google Shape;109;p12"/>
          <p:cNvSpPr txBox="1">
            <a:spLocks noGrp="1"/>
          </p:cNvSpPr>
          <p:nvPr>
            <p:ph type="body" sz="quarter" idx="22"/>
          </p:nvPr>
        </p:nvSpPr>
        <p:spPr>
          <a:xfrm>
            <a:off x="6096000" y="3575884"/>
            <a:ext cx="4507992" cy="74066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" name="Google Shape;110;p12"/>
          <p:cNvSpPr txBox="1">
            <a:spLocks noGrp="1"/>
          </p:cNvSpPr>
          <p:nvPr>
            <p:ph type="body" sz="quarter" idx="23"/>
          </p:nvPr>
        </p:nvSpPr>
        <p:spPr>
          <a:xfrm>
            <a:off x="5303796" y="3655028"/>
            <a:ext cx="795529" cy="58521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70" name="Google Shape;111;p12"/>
          <p:cNvSpPr txBox="1">
            <a:spLocks noGrp="1"/>
          </p:cNvSpPr>
          <p:nvPr>
            <p:ph type="body" sz="quarter" idx="24"/>
          </p:nvPr>
        </p:nvSpPr>
        <p:spPr>
          <a:xfrm>
            <a:off x="6096000" y="4588500"/>
            <a:ext cx="4507992" cy="74066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Google Shape;112;p12"/>
          <p:cNvSpPr txBox="1">
            <a:spLocks noGrp="1"/>
          </p:cNvSpPr>
          <p:nvPr>
            <p:ph type="body" sz="quarter" idx="25"/>
          </p:nvPr>
        </p:nvSpPr>
        <p:spPr>
          <a:xfrm>
            <a:off x="5303796" y="4667646"/>
            <a:ext cx="795529" cy="58521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7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14;p13"/>
          <p:cNvSpPr/>
          <p:nvPr/>
        </p:nvSpPr>
        <p:spPr>
          <a:xfrm>
            <a:off x="4062411" y="-2"/>
            <a:ext cx="8129588" cy="2041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0" extrusionOk="0">
                <a:moveTo>
                  <a:pt x="0" y="0"/>
                </a:moveTo>
                <a:lnTo>
                  <a:pt x="21600" y="0"/>
                </a:lnTo>
                <a:lnTo>
                  <a:pt x="21600" y="21523"/>
                </a:lnTo>
                <a:lnTo>
                  <a:pt x="21384" y="21554"/>
                </a:lnTo>
                <a:cubicBezTo>
                  <a:pt x="20802" y="21600"/>
                  <a:pt x="19955" y="21405"/>
                  <a:pt x="18786" y="20566"/>
                </a:cubicBezTo>
                <a:cubicBezTo>
                  <a:pt x="16115" y="18648"/>
                  <a:pt x="15020" y="20947"/>
                  <a:pt x="10298" y="19170"/>
                </a:cubicBezTo>
                <a:cubicBezTo>
                  <a:pt x="5576" y="17393"/>
                  <a:pt x="6532" y="14692"/>
                  <a:pt x="4552" y="10776"/>
                </a:cubicBezTo>
                <a:cubicBezTo>
                  <a:pt x="2572" y="6859"/>
                  <a:pt x="3499" y="5437"/>
                  <a:pt x="2508" y="3218"/>
                </a:cubicBezTo>
                <a:cubicBezTo>
                  <a:pt x="1764" y="1554"/>
                  <a:pt x="679" y="543"/>
                  <a:pt x="183" y="141"/>
                </a:cubicBezTo>
                <a:close/>
              </a:path>
            </a:pathLst>
          </a:custGeom>
          <a:solidFill>
            <a:srgbClr val="76D2D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180" name="Google Shape;115;p13"/>
          <p:cNvSpPr/>
          <p:nvPr/>
        </p:nvSpPr>
        <p:spPr>
          <a:xfrm>
            <a:off x="-1" y="-2"/>
            <a:ext cx="2921975" cy="3829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43" y="0"/>
                </a:moveTo>
                <a:lnTo>
                  <a:pt x="18789" y="0"/>
                </a:lnTo>
                <a:lnTo>
                  <a:pt x="19364" y="722"/>
                </a:lnTo>
                <a:cubicBezTo>
                  <a:pt x="20790" y="2725"/>
                  <a:pt x="21600" y="5021"/>
                  <a:pt x="21600" y="7461"/>
                </a:cubicBezTo>
                <a:cubicBezTo>
                  <a:pt x="21600" y="15270"/>
                  <a:pt x="13305" y="21600"/>
                  <a:pt x="3072" y="21600"/>
                </a:cubicBezTo>
                <a:cubicBezTo>
                  <a:pt x="2432" y="21600"/>
                  <a:pt x="1800" y="21575"/>
                  <a:pt x="1177" y="21527"/>
                </a:cubicBezTo>
                <a:lnTo>
                  <a:pt x="0" y="21390"/>
                </a:lnTo>
                <a:lnTo>
                  <a:pt x="0" y="20634"/>
                </a:lnTo>
                <a:lnTo>
                  <a:pt x="1278" y="20783"/>
                </a:lnTo>
                <a:cubicBezTo>
                  <a:pt x="1867" y="20829"/>
                  <a:pt x="2466" y="20852"/>
                  <a:pt x="3072" y="20852"/>
                </a:cubicBezTo>
                <a:cubicBezTo>
                  <a:pt x="12763" y="20852"/>
                  <a:pt x="20620" y="14857"/>
                  <a:pt x="20620" y="7461"/>
                </a:cubicBezTo>
                <a:cubicBezTo>
                  <a:pt x="20620" y="5150"/>
                  <a:pt x="19853" y="2976"/>
                  <a:pt x="18502" y="1078"/>
                </a:cubicBezTo>
                <a:close/>
              </a:path>
            </a:pathLst>
          </a:custGeom>
          <a:solidFill>
            <a:srgbClr val="A4DF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181" name="Google Shape;116;p13"/>
          <p:cNvSpPr>
            <a:spLocks noGrp="1"/>
          </p:cNvSpPr>
          <p:nvPr>
            <p:ph type="pic" sz="quarter" idx="21"/>
          </p:nvPr>
        </p:nvSpPr>
        <p:spPr>
          <a:xfrm>
            <a:off x="3776883" y="723468"/>
            <a:ext cx="4683115" cy="29293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2" name="Texte du titre"/>
          <p:cNvSpPr txBox="1">
            <a:spLocks noGrp="1"/>
          </p:cNvSpPr>
          <p:nvPr>
            <p:ph type="title"/>
          </p:nvPr>
        </p:nvSpPr>
        <p:spPr>
          <a:xfrm>
            <a:off x="1129757" y="4769248"/>
            <a:ext cx="4059936" cy="119786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Texte du titre</a:t>
            </a:r>
          </a:p>
        </p:txBody>
      </p:sp>
      <p:sp>
        <p:nvSpPr>
          <p:cNvPr id="183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5794831" y="5155214"/>
            <a:ext cx="5266945" cy="7406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defRPr sz="12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84" name="Google Shape;119;p13"/>
          <p:cNvSpPr txBox="1">
            <a:spLocks noGrp="1"/>
          </p:cNvSpPr>
          <p:nvPr>
            <p:ph type="body" sz="quarter" idx="22"/>
          </p:nvPr>
        </p:nvSpPr>
        <p:spPr>
          <a:xfrm>
            <a:off x="5794831" y="4834897"/>
            <a:ext cx="5266945" cy="3108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8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21;p14"/>
          <p:cNvSpPr/>
          <p:nvPr/>
        </p:nvSpPr>
        <p:spPr>
          <a:xfrm rot="5400000">
            <a:off x="8240807" y="2906808"/>
            <a:ext cx="6416676" cy="148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0" extrusionOk="0">
                <a:moveTo>
                  <a:pt x="0" y="0"/>
                </a:moveTo>
                <a:lnTo>
                  <a:pt x="21600" y="0"/>
                </a:lnTo>
                <a:lnTo>
                  <a:pt x="21600" y="21523"/>
                </a:lnTo>
                <a:lnTo>
                  <a:pt x="21384" y="21554"/>
                </a:lnTo>
                <a:cubicBezTo>
                  <a:pt x="20802" y="21600"/>
                  <a:pt x="19955" y="21405"/>
                  <a:pt x="18786" y="20566"/>
                </a:cubicBezTo>
                <a:cubicBezTo>
                  <a:pt x="16115" y="18648"/>
                  <a:pt x="15020" y="20947"/>
                  <a:pt x="10298" y="19170"/>
                </a:cubicBezTo>
                <a:cubicBezTo>
                  <a:pt x="5576" y="17393"/>
                  <a:pt x="6532" y="14692"/>
                  <a:pt x="4552" y="10776"/>
                </a:cubicBezTo>
                <a:cubicBezTo>
                  <a:pt x="2572" y="6859"/>
                  <a:pt x="3499" y="5437"/>
                  <a:pt x="2508" y="3218"/>
                </a:cubicBezTo>
                <a:cubicBezTo>
                  <a:pt x="1764" y="1554"/>
                  <a:pt x="679" y="543"/>
                  <a:pt x="183" y="141"/>
                </a:cubicBezTo>
                <a:close/>
              </a:path>
            </a:pathLst>
          </a:custGeom>
          <a:solidFill>
            <a:srgbClr val="76D2D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193" name="Google Shape;122;p14"/>
          <p:cNvSpPr/>
          <p:nvPr/>
        </p:nvSpPr>
        <p:spPr>
          <a:xfrm>
            <a:off x="-1" y="-1"/>
            <a:ext cx="797182" cy="2059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78" y="0"/>
                </a:moveTo>
                <a:lnTo>
                  <a:pt x="18873" y="0"/>
                </a:lnTo>
                <a:lnTo>
                  <a:pt x="19447" y="608"/>
                </a:lnTo>
                <a:cubicBezTo>
                  <a:pt x="20846" y="2348"/>
                  <a:pt x="21600" y="4199"/>
                  <a:pt x="21600" y="6118"/>
                </a:cubicBezTo>
                <a:cubicBezTo>
                  <a:pt x="21600" y="12515"/>
                  <a:pt x="13226" y="18155"/>
                  <a:pt x="488" y="21485"/>
                </a:cubicBezTo>
                <a:lnTo>
                  <a:pt x="0" y="21600"/>
                </a:lnTo>
                <a:lnTo>
                  <a:pt x="0" y="20404"/>
                </a:lnTo>
                <a:lnTo>
                  <a:pt x="2563" y="19662"/>
                </a:lnTo>
                <a:cubicBezTo>
                  <a:pt x="12642" y="16443"/>
                  <a:pt x="19067" y="11571"/>
                  <a:pt x="19067" y="6118"/>
                </a:cubicBezTo>
                <a:cubicBezTo>
                  <a:pt x="19067" y="4301"/>
                  <a:pt x="18353" y="2548"/>
                  <a:pt x="17028" y="899"/>
                </a:cubicBezTo>
                <a:close/>
              </a:path>
            </a:pathLst>
          </a:custGeom>
          <a:solidFill>
            <a:srgbClr val="A4DF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194" name="Google Shape;123;p14"/>
          <p:cNvSpPr/>
          <p:nvPr/>
        </p:nvSpPr>
        <p:spPr>
          <a:xfrm>
            <a:off x="166765" y="-1"/>
            <a:ext cx="1485708" cy="921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8" y="0"/>
                </a:moveTo>
                <a:lnTo>
                  <a:pt x="1282" y="0"/>
                </a:lnTo>
                <a:lnTo>
                  <a:pt x="1097" y="958"/>
                </a:lnTo>
                <a:cubicBezTo>
                  <a:pt x="965" y="1998"/>
                  <a:pt x="896" y="3075"/>
                  <a:pt x="896" y="4178"/>
                </a:cubicBezTo>
                <a:cubicBezTo>
                  <a:pt x="896" y="13002"/>
                  <a:pt x="5330" y="20154"/>
                  <a:pt x="10800" y="20154"/>
                </a:cubicBezTo>
                <a:cubicBezTo>
                  <a:pt x="16270" y="20154"/>
                  <a:pt x="20704" y="13002"/>
                  <a:pt x="20704" y="4178"/>
                </a:cubicBezTo>
                <a:cubicBezTo>
                  <a:pt x="20704" y="3075"/>
                  <a:pt x="20635" y="1998"/>
                  <a:pt x="20503" y="958"/>
                </a:cubicBezTo>
                <a:lnTo>
                  <a:pt x="20318" y="0"/>
                </a:lnTo>
                <a:lnTo>
                  <a:pt x="21252" y="0"/>
                </a:lnTo>
                <a:lnTo>
                  <a:pt x="21381" y="667"/>
                </a:lnTo>
                <a:cubicBezTo>
                  <a:pt x="21524" y="1801"/>
                  <a:pt x="21600" y="2975"/>
                  <a:pt x="21600" y="4178"/>
                </a:cubicBezTo>
                <a:cubicBezTo>
                  <a:pt x="21600" y="13800"/>
                  <a:pt x="16765" y="21600"/>
                  <a:pt x="10800" y="21600"/>
                </a:cubicBezTo>
                <a:cubicBezTo>
                  <a:pt x="4835" y="21600"/>
                  <a:pt x="0" y="13800"/>
                  <a:pt x="0" y="4178"/>
                </a:cubicBezTo>
                <a:cubicBezTo>
                  <a:pt x="0" y="2975"/>
                  <a:pt x="76" y="1801"/>
                  <a:pt x="219" y="667"/>
                </a:cubicBezTo>
                <a:close/>
              </a:path>
            </a:pathLst>
          </a:custGeom>
          <a:solidFill>
            <a:srgbClr val="D0F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195" name="Google Shape;124;p14"/>
          <p:cNvSpPr>
            <a:spLocks noGrp="1"/>
          </p:cNvSpPr>
          <p:nvPr>
            <p:ph type="pic" sz="half" idx="21"/>
          </p:nvPr>
        </p:nvSpPr>
        <p:spPr>
          <a:xfrm>
            <a:off x="-1295004" y="1311140"/>
            <a:ext cx="6512953" cy="40739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6" name="Texte du titre"/>
          <p:cNvSpPr txBox="1">
            <a:spLocks noGrp="1"/>
          </p:cNvSpPr>
          <p:nvPr>
            <p:ph type="title"/>
          </p:nvPr>
        </p:nvSpPr>
        <p:spPr>
          <a:xfrm>
            <a:off x="7356126" y="2125283"/>
            <a:ext cx="3246122" cy="212140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97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7683842" y="1476905"/>
            <a:ext cx="2670049" cy="33832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98" name="Google Shape;127;p14"/>
          <p:cNvSpPr txBox="1">
            <a:spLocks noGrp="1"/>
          </p:cNvSpPr>
          <p:nvPr>
            <p:ph type="body" sz="quarter" idx="22"/>
          </p:nvPr>
        </p:nvSpPr>
        <p:spPr>
          <a:xfrm>
            <a:off x="7356126" y="4421199"/>
            <a:ext cx="3246121" cy="9601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149;p17"/>
          <p:cNvSpPr/>
          <p:nvPr/>
        </p:nvSpPr>
        <p:spPr>
          <a:xfrm rot="10800000">
            <a:off x="0" y="2994221"/>
            <a:ext cx="9525001" cy="3863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0" extrusionOk="0">
                <a:moveTo>
                  <a:pt x="0" y="0"/>
                </a:moveTo>
                <a:lnTo>
                  <a:pt x="21600" y="0"/>
                </a:lnTo>
                <a:lnTo>
                  <a:pt x="21600" y="21523"/>
                </a:lnTo>
                <a:lnTo>
                  <a:pt x="21384" y="21554"/>
                </a:lnTo>
                <a:cubicBezTo>
                  <a:pt x="20802" y="21600"/>
                  <a:pt x="19955" y="21405"/>
                  <a:pt x="18786" y="20566"/>
                </a:cubicBezTo>
                <a:cubicBezTo>
                  <a:pt x="16115" y="18648"/>
                  <a:pt x="15020" y="20947"/>
                  <a:pt x="10298" y="19170"/>
                </a:cubicBezTo>
                <a:cubicBezTo>
                  <a:pt x="5576" y="17393"/>
                  <a:pt x="6532" y="14692"/>
                  <a:pt x="4552" y="10776"/>
                </a:cubicBezTo>
                <a:cubicBezTo>
                  <a:pt x="2572" y="6859"/>
                  <a:pt x="3499" y="5437"/>
                  <a:pt x="2508" y="3218"/>
                </a:cubicBezTo>
                <a:cubicBezTo>
                  <a:pt x="1764" y="1554"/>
                  <a:pt x="679" y="543"/>
                  <a:pt x="183" y="141"/>
                </a:cubicBezTo>
                <a:close/>
              </a:path>
            </a:pathLst>
          </a:custGeom>
          <a:solidFill>
            <a:srgbClr val="76D2D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239" name="Google Shape;150;p17"/>
          <p:cNvSpPr>
            <a:spLocks noGrp="1"/>
          </p:cNvSpPr>
          <p:nvPr>
            <p:ph type="pic" idx="21"/>
          </p:nvPr>
        </p:nvSpPr>
        <p:spPr>
          <a:xfrm>
            <a:off x="407989" y="441325"/>
            <a:ext cx="6945312" cy="59753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0" name="Texte du titre"/>
          <p:cNvSpPr txBox="1">
            <a:spLocks noGrp="1"/>
          </p:cNvSpPr>
          <p:nvPr>
            <p:ph type="title"/>
          </p:nvPr>
        </p:nvSpPr>
        <p:spPr>
          <a:xfrm>
            <a:off x="8162634" y="2687566"/>
            <a:ext cx="3044953" cy="21214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241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8490349" y="1869912"/>
            <a:ext cx="2670049" cy="33832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4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158825"/>
            <a:ext cx="1384300" cy="69215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e du titre"/>
          <p:cNvSpPr txBox="1">
            <a:spLocks noGrp="1"/>
          </p:cNvSpPr>
          <p:nvPr>
            <p:ph type="title"/>
          </p:nvPr>
        </p:nvSpPr>
        <p:spPr>
          <a:xfrm>
            <a:off x="3048000" y="2278874"/>
            <a:ext cx="6775705" cy="2304289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accent3"/>
                </a:solidFill>
              </a:defRPr>
            </a:lvl1pPr>
          </a:lstStyle>
          <a:p>
            <a:r>
              <a:t>Texte du titre</a:t>
            </a:r>
          </a:p>
        </p:txBody>
      </p:sp>
      <p:grpSp>
        <p:nvGrpSpPr>
          <p:cNvPr id="252" name="Google Shape;155;p18"/>
          <p:cNvGrpSpPr/>
          <p:nvPr/>
        </p:nvGrpSpPr>
        <p:grpSpPr>
          <a:xfrm>
            <a:off x="-3" y="0"/>
            <a:ext cx="2684686" cy="6858001"/>
            <a:chOff x="-1" y="0"/>
            <a:chExt cx="2684684" cy="6858000"/>
          </a:xfrm>
        </p:grpSpPr>
        <p:sp>
          <p:nvSpPr>
            <p:cNvPr id="250" name="Google Shape;156;p18"/>
            <p:cNvSpPr/>
            <p:nvPr/>
          </p:nvSpPr>
          <p:spPr>
            <a:xfrm flipH="1">
              <a:off x="-2" y="-1"/>
              <a:ext cx="2311853" cy="4022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14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6120"/>
                  </a:lnTo>
                  <a:lnTo>
                    <a:pt x="21446" y="16265"/>
                  </a:lnTo>
                  <a:cubicBezTo>
                    <a:pt x="20398" y="17202"/>
                    <a:pt x="18713" y="18170"/>
                    <a:pt x="17185" y="16667"/>
                  </a:cubicBezTo>
                  <a:cubicBezTo>
                    <a:pt x="14741" y="14261"/>
                    <a:pt x="9181" y="21600"/>
                    <a:pt x="7140" y="19239"/>
                  </a:cubicBezTo>
                  <a:cubicBezTo>
                    <a:pt x="5099" y="16879"/>
                    <a:pt x="4319" y="9486"/>
                    <a:pt x="3018" y="6129"/>
                  </a:cubicBezTo>
                  <a:cubicBezTo>
                    <a:pt x="2205" y="4031"/>
                    <a:pt x="1016" y="1797"/>
                    <a:pt x="239" y="417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endParaRPr/>
            </a:p>
          </p:txBody>
        </p:sp>
        <p:sp>
          <p:nvSpPr>
            <p:cNvPr id="251" name="Google Shape;157;p18"/>
            <p:cNvSpPr/>
            <p:nvPr/>
          </p:nvSpPr>
          <p:spPr>
            <a:xfrm rot="10800000">
              <a:off x="-1" y="2835005"/>
              <a:ext cx="2684685" cy="4022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23"/>
                  </a:lnTo>
                  <a:lnTo>
                    <a:pt x="21384" y="21554"/>
                  </a:lnTo>
                  <a:cubicBezTo>
                    <a:pt x="20802" y="21600"/>
                    <a:pt x="19955" y="21405"/>
                    <a:pt x="18786" y="20566"/>
                  </a:cubicBezTo>
                  <a:cubicBezTo>
                    <a:pt x="16115" y="18648"/>
                    <a:pt x="15020" y="20947"/>
                    <a:pt x="10298" y="19170"/>
                  </a:cubicBezTo>
                  <a:cubicBezTo>
                    <a:pt x="5576" y="17393"/>
                    <a:pt x="6532" y="14692"/>
                    <a:pt x="4552" y="10776"/>
                  </a:cubicBezTo>
                  <a:cubicBezTo>
                    <a:pt x="2572" y="6859"/>
                    <a:pt x="3499" y="5437"/>
                    <a:pt x="2508" y="3218"/>
                  </a:cubicBezTo>
                  <a:cubicBezTo>
                    <a:pt x="1764" y="1554"/>
                    <a:pt x="679" y="543"/>
                    <a:pt x="183" y="141"/>
                  </a:cubicBezTo>
                  <a:close/>
                </a:path>
              </a:pathLst>
            </a:custGeom>
            <a:solidFill>
              <a:srgbClr val="76D2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pPr>
              <a:endParaRPr/>
            </a:p>
          </p:txBody>
        </p:sp>
      </p:grpSp>
      <p:sp>
        <p:nvSpPr>
          <p:cNvPr id="25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158825"/>
            <a:ext cx="1384300" cy="69215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159;p19"/>
          <p:cNvSpPr/>
          <p:nvPr/>
        </p:nvSpPr>
        <p:spPr>
          <a:xfrm>
            <a:off x="6088062" y="0"/>
            <a:ext cx="6103939" cy="1606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0" extrusionOk="0">
                <a:moveTo>
                  <a:pt x="0" y="0"/>
                </a:moveTo>
                <a:lnTo>
                  <a:pt x="21600" y="0"/>
                </a:lnTo>
                <a:lnTo>
                  <a:pt x="21600" y="21523"/>
                </a:lnTo>
                <a:lnTo>
                  <a:pt x="21384" y="21554"/>
                </a:lnTo>
                <a:cubicBezTo>
                  <a:pt x="20802" y="21600"/>
                  <a:pt x="19955" y="21405"/>
                  <a:pt x="18786" y="20566"/>
                </a:cubicBezTo>
                <a:cubicBezTo>
                  <a:pt x="16115" y="18648"/>
                  <a:pt x="15020" y="20947"/>
                  <a:pt x="10298" y="19170"/>
                </a:cubicBezTo>
                <a:cubicBezTo>
                  <a:pt x="5576" y="17393"/>
                  <a:pt x="6532" y="14692"/>
                  <a:pt x="4552" y="10776"/>
                </a:cubicBezTo>
                <a:cubicBezTo>
                  <a:pt x="2572" y="6859"/>
                  <a:pt x="3499" y="5437"/>
                  <a:pt x="2508" y="3218"/>
                </a:cubicBezTo>
                <a:cubicBezTo>
                  <a:pt x="1764" y="1554"/>
                  <a:pt x="679" y="543"/>
                  <a:pt x="183" y="141"/>
                </a:cubicBezTo>
                <a:close/>
              </a:path>
            </a:pathLst>
          </a:custGeom>
          <a:solidFill>
            <a:srgbClr val="76D2D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261" name="Google Shape;160;p19"/>
          <p:cNvSpPr/>
          <p:nvPr/>
        </p:nvSpPr>
        <p:spPr>
          <a:xfrm>
            <a:off x="-1" y="-1"/>
            <a:ext cx="797182" cy="2059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78" y="0"/>
                </a:moveTo>
                <a:lnTo>
                  <a:pt x="18873" y="0"/>
                </a:lnTo>
                <a:lnTo>
                  <a:pt x="19447" y="608"/>
                </a:lnTo>
                <a:cubicBezTo>
                  <a:pt x="20846" y="2348"/>
                  <a:pt x="21600" y="4199"/>
                  <a:pt x="21600" y="6118"/>
                </a:cubicBezTo>
                <a:cubicBezTo>
                  <a:pt x="21600" y="12515"/>
                  <a:pt x="13226" y="18155"/>
                  <a:pt x="488" y="21485"/>
                </a:cubicBezTo>
                <a:lnTo>
                  <a:pt x="0" y="21600"/>
                </a:lnTo>
                <a:lnTo>
                  <a:pt x="0" y="20404"/>
                </a:lnTo>
                <a:lnTo>
                  <a:pt x="2563" y="19662"/>
                </a:lnTo>
                <a:cubicBezTo>
                  <a:pt x="12642" y="16443"/>
                  <a:pt x="19067" y="11571"/>
                  <a:pt x="19067" y="6118"/>
                </a:cubicBezTo>
                <a:cubicBezTo>
                  <a:pt x="19067" y="4301"/>
                  <a:pt x="18353" y="2548"/>
                  <a:pt x="17028" y="899"/>
                </a:cubicBezTo>
                <a:close/>
              </a:path>
            </a:pathLst>
          </a:custGeom>
          <a:solidFill>
            <a:srgbClr val="A4DF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262" name="Google Shape;161;p19"/>
          <p:cNvSpPr/>
          <p:nvPr/>
        </p:nvSpPr>
        <p:spPr>
          <a:xfrm>
            <a:off x="166765" y="-1"/>
            <a:ext cx="1485708" cy="921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8" y="0"/>
                </a:moveTo>
                <a:lnTo>
                  <a:pt x="1282" y="0"/>
                </a:lnTo>
                <a:lnTo>
                  <a:pt x="1097" y="958"/>
                </a:lnTo>
                <a:cubicBezTo>
                  <a:pt x="965" y="1998"/>
                  <a:pt x="896" y="3075"/>
                  <a:pt x="896" y="4178"/>
                </a:cubicBezTo>
                <a:cubicBezTo>
                  <a:pt x="896" y="13002"/>
                  <a:pt x="5330" y="20154"/>
                  <a:pt x="10800" y="20154"/>
                </a:cubicBezTo>
                <a:cubicBezTo>
                  <a:pt x="16270" y="20154"/>
                  <a:pt x="20704" y="13002"/>
                  <a:pt x="20704" y="4178"/>
                </a:cubicBezTo>
                <a:cubicBezTo>
                  <a:pt x="20704" y="3075"/>
                  <a:pt x="20635" y="1998"/>
                  <a:pt x="20503" y="958"/>
                </a:cubicBezTo>
                <a:lnTo>
                  <a:pt x="20318" y="0"/>
                </a:lnTo>
                <a:lnTo>
                  <a:pt x="21252" y="0"/>
                </a:lnTo>
                <a:lnTo>
                  <a:pt x="21381" y="667"/>
                </a:lnTo>
                <a:cubicBezTo>
                  <a:pt x="21524" y="1801"/>
                  <a:pt x="21600" y="2975"/>
                  <a:pt x="21600" y="4178"/>
                </a:cubicBezTo>
                <a:cubicBezTo>
                  <a:pt x="21600" y="13800"/>
                  <a:pt x="16765" y="21600"/>
                  <a:pt x="10800" y="21600"/>
                </a:cubicBezTo>
                <a:cubicBezTo>
                  <a:pt x="4835" y="21600"/>
                  <a:pt x="0" y="13800"/>
                  <a:pt x="0" y="4178"/>
                </a:cubicBezTo>
                <a:cubicBezTo>
                  <a:pt x="0" y="2975"/>
                  <a:pt x="76" y="1801"/>
                  <a:pt x="219" y="667"/>
                </a:cubicBezTo>
                <a:close/>
              </a:path>
            </a:pathLst>
          </a:custGeom>
          <a:solidFill>
            <a:srgbClr val="D0F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263" name="Google Shape;162;p19"/>
          <p:cNvSpPr>
            <a:spLocks noGrp="1"/>
          </p:cNvSpPr>
          <p:nvPr>
            <p:ph type="pic" idx="21"/>
          </p:nvPr>
        </p:nvSpPr>
        <p:spPr>
          <a:xfrm>
            <a:off x="5081589" y="441323"/>
            <a:ext cx="6702426" cy="59753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4" name="Texte du titre"/>
          <p:cNvSpPr txBox="1">
            <a:spLocks noGrp="1"/>
          </p:cNvSpPr>
          <p:nvPr>
            <p:ph type="title"/>
          </p:nvPr>
        </p:nvSpPr>
        <p:spPr>
          <a:xfrm>
            <a:off x="1244135" y="2075868"/>
            <a:ext cx="2990090" cy="14447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265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571850" y="1427942"/>
            <a:ext cx="2670050" cy="33832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66" name="Google Shape;165;p19"/>
          <p:cNvSpPr txBox="1">
            <a:spLocks noGrp="1"/>
          </p:cNvSpPr>
          <p:nvPr>
            <p:ph type="body" sz="quarter" idx="22"/>
          </p:nvPr>
        </p:nvSpPr>
        <p:spPr>
          <a:xfrm>
            <a:off x="1244135" y="5253792"/>
            <a:ext cx="2990089" cy="74066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7" name="Google Shape;166;p19"/>
          <p:cNvSpPr txBox="1">
            <a:spLocks noGrp="1"/>
          </p:cNvSpPr>
          <p:nvPr>
            <p:ph type="body" sz="quarter" idx="23"/>
          </p:nvPr>
        </p:nvSpPr>
        <p:spPr>
          <a:xfrm>
            <a:off x="1244135" y="4927891"/>
            <a:ext cx="2990089" cy="3291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268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56647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061638" y="6397962"/>
            <a:ext cx="292162" cy="2819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90909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" y="6158825"/>
            <a:ext cx="1384300" cy="6921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9" r:id="rId4"/>
    <p:sldLayoutId id="2147483660" r:id="rId5"/>
    <p:sldLayoutId id="2147483661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Playfair Display"/>
          <a:ea typeface="Playfair Display"/>
          <a:cs typeface="Playfair Display"/>
          <a:sym typeface="Playfair Display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Playfair Display"/>
          <a:ea typeface="Playfair Display"/>
          <a:cs typeface="Playfair Display"/>
          <a:sym typeface="Playfair Display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Playfair Display"/>
          <a:ea typeface="Playfair Display"/>
          <a:cs typeface="Playfair Display"/>
          <a:sym typeface="Playfair Display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Playfair Display"/>
          <a:ea typeface="Playfair Display"/>
          <a:cs typeface="Playfair Display"/>
          <a:sym typeface="Playfair Display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Playfair Display"/>
          <a:ea typeface="Playfair Display"/>
          <a:cs typeface="Playfair Display"/>
          <a:sym typeface="Playfair Display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Playfair Display"/>
          <a:ea typeface="Playfair Display"/>
          <a:cs typeface="Playfair Display"/>
          <a:sym typeface="Playfair Display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Playfair Display"/>
          <a:ea typeface="Playfair Display"/>
          <a:cs typeface="Playfair Display"/>
          <a:sym typeface="Playfair Display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Playfair Display"/>
          <a:ea typeface="Playfair Display"/>
          <a:cs typeface="Playfair Display"/>
          <a:sym typeface="Playfair Display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Playfair Display"/>
          <a:ea typeface="Playfair Display"/>
          <a:cs typeface="Playfair Display"/>
          <a:sym typeface="Playfair Display"/>
        </a:defRPr>
      </a:lvl9pPr>
    </p:titleStyle>
    <p:bodyStyle>
      <a:lvl1pPr marL="22860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404040"/>
          </a:solidFill>
          <a:uFillTx/>
          <a:latin typeface="Montserrat Medium"/>
          <a:ea typeface="Montserrat Medium"/>
          <a:cs typeface="Montserrat Medium"/>
          <a:sym typeface="Montserrat Medium"/>
        </a:defRPr>
      </a:lvl1pPr>
      <a:lvl2pPr marL="228600" marR="0" indent="457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404040"/>
          </a:solidFill>
          <a:uFillTx/>
          <a:latin typeface="Montserrat Medium"/>
          <a:ea typeface="Montserrat Medium"/>
          <a:cs typeface="Montserrat Medium"/>
          <a:sym typeface="Montserrat Medium"/>
        </a:defRPr>
      </a:lvl2pPr>
      <a:lvl3pPr marL="228600" marR="0" indent="914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404040"/>
          </a:solidFill>
          <a:uFillTx/>
          <a:latin typeface="Montserrat Medium"/>
          <a:ea typeface="Montserrat Medium"/>
          <a:cs typeface="Montserrat Medium"/>
          <a:sym typeface="Montserrat Medium"/>
        </a:defRPr>
      </a:lvl3pPr>
      <a:lvl4pPr marL="228600" marR="0" indent="1371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404040"/>
          </a:solidFill>
          <a:uFillTx/>
          <a:latin typeface="Montserrat Medium"/>
          <a:ea typeface="Montserrat Medium"/>
          <a:cs typeface="Montserrat Medium"/>
          <a:sym typeface="Montserrat Medium"/>
        </a:defRPr>
      </a:lvl4pPr>
      <a:lvl5pPr marL="228600" marR="0" indent="1828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404040"/>
          </a:solidFill>
          <a:uFillTx/>
          <a:latin typeface="Montserrat Medium"/>
          <a:ea typeface="Montserrat Medium"/>
          <a:cs typeface="Montserrat Medium"/>
          <a:sym typeface="Montserrat Medium"/>
        </a:defRPr>
      </a:lvl5pPr>
      <a:lvl6pPr marL="29337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404040"/>
          </a:solidFill>
          <a:uFillTx/>
          <a:latin typeface="Montserrat Medium"/>
          <a:ea typeface="Montserrat Medium"/>
          <a:cs typeface="Montserrat Medium"/>
          <a:sym typeface="Montserrat Medium"/>
        </a:defRPr>
      </a:lvl6pPr>
      <a:lvl7pPr marL="33909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404040"/>
          </a:solidFill>
          <a:uFillTx/>
          <a:latin typeface="Montserrat Medium"/>
          <a:ea typeface="Montserrat Medium"/>
          <a:cs typeface="Montserrat Medium"/>
          <a:sym typeface="Montserrat Medium"/>
        </a:defRPr>
      </a:lvl7pPr>
      <a:lvl8pPr marL="38481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404040"/>
          </a:solidFill>
          <a:uFillTx/>
          <a:latin typeface="Montserrat Medium"/>
          <a:ea typeface="Montserrat Medium"/>
          <a:cs typeface="Montserrat Medium"/>
          <a:sym typeface="Montserrat Medium"/>
        </a:defRPr>
      </a:lvl8pPr>
      <a:lvl9pPr marL="4305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404040"/>
          </a:solidFill>
          <a:uFillTx/>
          <a:latin typeface="Montserrat Medium"/>
          <a:ea typeface="Montserrat Medium"/>
          <a:cs typeface="Montserrat Medium"/>
          <a:sym typeface="Montserrat Medium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ead.mobi/adm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7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slide" Target="slide1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11" Type="http://schemas.openxmlformats.org/officeDocument/2006/relationships/slide" Target="slide9.xml"/><Relationship Id="rId5" Type="http://schemas.openxmlformats.org/officeDocument/2006/relationships/image" Target="../media/image7.png"/><Relationship Id="rId10" Type="http://schemas.openxmlformats.org/officeDocument/2006/relationships/slide" Target="slide7.xml"/><Relationship Id="rId4" Type="http://schemas.openxmlformats.org/officeDocument/2006/relationships/image" Target="../media/image6.png"/><Relationship Id="rId9" Type="http://schemas.openxmlformats.org/officeDocument/2006/relationships/slide" Target="slide5.xml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IQuvW5kahKo" TargetMode="Externa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éo 2" title="Ampoules accrochées">
            <a:hlinkClick r:id="" action="ppaction://media"/>
            <a:extLst>
              <a:ext uri="{FF2B5EF4-FFF2-40B4-BE49-F238E27FC236}">
                <a16:creationId xmlns:a16="http://schemas.microsoft.com/office/drawing/2014/main" id="{49A724D5-4923-D2EE-40DB-6D2FC33AC4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ous-titr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5608" y="4988911"/>
            <a:ext cx="5096392" cy="580921"/>
          </a:xfrm>
          <a:solidFill>
            <a:schemeClr val="tx2">
              <a:lumMod val="20000"/>
              <a:lumOff val="80000"/>
              <a:alpha val="80000"/>
            </a:schemeClr>
          </a:solidFill>
        </p:spPr>
        <p:txBody>
          <a:bodyPr rtlCol="0"/>
          <a:lstStyle/>
          <a:p>
            <a:pPr rtl="0"/>
            <a:r>
              <a:rPr lang="fr-FR" sz="2000" dirty="0"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rPr>
              <a:t>MFA 27 Décembre 2023</a:t>
            </a:r>
          </a:p>
        </p:txBody>
      </p:sp>
      <p:pic>
        <p:nvPicPr>
          <p:cNvPr id="10" name="Google Shape;320;p33" descr="Google Shape;320;p33">
            <a:extLst>
              <a:ext uri="{FF2B5EF4-FFF2-40B4-BE49-F238E27FC236}">
                <a16:creationId xmlns:a16="http://schemas.microsoft.com/office/drawing/2014/main" id="{09956966-019B-DBF6-7144-871BE2049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426" y="1092177"/>
            <a:ext cx="3799401" cy="1899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BE5CBD0-0CDA-AF02-A2DF-EC551C69A8B8}"/>
              </a:ext>
            </a:extLst>
          </p:cNvPr>
          <p:cNvSpPr txBox="1"/>
          <p:nvPr/>
        </p:nvSpPr>
        <p:spPr>
          <a:xfrm>
            <a:off x="365252" y="270563"/>
            <a:ext cx="11232108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5400" dirty="0">
                <a:solidFill>
                  <a:schemeClr val="tx2">
                    <a:lumMod val="20000"/>
                    <a:lumOff val="80000"/>
                  </a:schemeClr>
                </a:solidFill>
                <a:latin typeface="Playfair Display" panose="00000500000000000000" pitchFamily="2" charset="0"/>
                <a:cs typeface="Calibri" panose="020F0502020204030204" pitchFamily="34" charset="0"/>
              </a:rPr>
              <a:t>Les Objectifs de STAARE</a:t>
            </a:r>
            <a:endParaRPr kumimoji="0" lang="fr-FR" sz="54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Playfair Display" panose="00000500000000000000" pitchFamily="2" charset="0"/>
              <a:sym typeface="Arial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EFA7787-7BBE-A9CA-BF2A-5E1E1349E811}"/>
              </a:ext>
            </a:extLst>
          </p:cNvPr>
          <p:cNvSpPr txBox="1"/>
          <p:nvPr/>
        </p:nvSpPr>
        <p:spPr>
          <a:xfrm>
            <a:off x="2518170" y="950102"/>
            <a:ext cx="6926273" cy="5701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296863" marR="0" indent="-28575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1281113" algn="l"/>
                <a:tab pos="1330325" algn="l"/>
              </a:tabLst>
            </a:pPr>
            <a:endParaRPr kumimoji="0" lang="fr-FR" sz="18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dara" panose="020E0502030303020204" pitchFamily="34" charset="0"/>
              <a:cs typeface="Calibri" panose="020F0502020204030204" pitchFamily="34" charset="0"/>
              <a:sym typeface="Arial"/>
            </a:endParaRPr>
          </a:p>
          <a:p>
            <a:pPr marL="296863" marR="0" indent="-28575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1281113" algn="l"/>
                <a:tab pos="1330325" algn="l"/>
              </a:tabLst>
            </a:pPr>
            <a:r>
              <a:rPr lang="fr-FR" sz="15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Gain de temps pour l’expert (pas de déplacement)</a:t>
            </a:r>
          </a:p>
          <a:p>
            <a:pPr marL="296863" marR="0" indent="-28575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1281113" algn="l"/>
                <a:tab pos="1330325" algn="l"/>
              </a:tabLst>
            </a:pPr>
            <a:r>
              <a:rPr lang="fr-FR" sz="15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Gain économique </a:t>
            </a:r>
          </a:p>
          <a:p>
            <a:pPr marL="296863" marR="0" indent="-28575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1281113" algn="l"/>
                <a:tab pos="1330325" algn="l"/>
              </a:tabLst>
            </a:pPr>
            <a:r>
              <a:rPr lang="fr-FR" sz="15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Meilleur rendement</a:t>
            </a:r>
          </a:p>
          <a:p>
            <a:pPr marL="296863" marR="0" indent="-28575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1281113" algn="l"/>
                <a:tab pos="1330325" algn="l"/>
              </a:tabLst>
            </a:pPr>
            <a:r>
              <a:rPr lang="fr-FR" sz="15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Réduction du stress ( secrétariat)</a:t>
            </a:r>
          </a:p>
          <a:p>
            <a:pPr marL="296863" marR="0" indent="-28575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1281113" algn="l"/>
                <a:tab pos="1330325" algn="l"/>
              </a:tabLst>
            </a:pPr>
            <a:r>
              <a:rPr lang="fr-FR" sz="15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Couvre la France entière + Dom Tom</a:t>
            </a:r>
          </a:p>
          <a:p>
            <a:pPr marL="296863" marR="0" indent="-28575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1281113" algn="l"/>
                <a:tab pos="1330325" algn="l"/>
              </a:tabLst>
            </a:pPr>
            <a:r>
              <a:rPr lang="fr-FR" sz="15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Couvre plus de 80% d’expertises</a:t>
            </a:r>
          </a:p>
          <a:p>
            <a:pPr marL="296863" marR="0" indent="-28575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1281113" algn="l"/>
                <a:tab pos="1330325" algn="l"/>
              </a:tabLst>
            </a:pPr>
            <a:r>
              <a:rPr lang="fr-FR" sz="15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Sur tout véhicule </a:t>
            </a:r>
          </a:p>
          <a:p>
            <a:pPr marL="296863" marR="0" indent="-28575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1281113" algn="l"/>
                <a:tab pos="1330325" algn="l"/>
              </a:tabLst>
            </a:pPr>
            <a:r>
              <a:rPr lang="fr-FR" sz="15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Pour tout type de dommage </a:t>
            </a:r>
          </a:p>
          <a:p>
            <a:pPr marL="296863" marR="0" indent="-28575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1281113" algn="l"/>
                <a:tab pos="1330325" algn="l"/>
              </a:tabLst>
            </a:pPr>
            <a:r>
              <a:rPr lang="fr-FR" sz="15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Examen visuel, valeur  agréée, retour location </a:t>
            </a:r>
          </a:p>
          <a:p>
            <a:pPr marL="296863" marR="0" indent="-28575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1281113" algn="l"/>
                <a:tab pos="1330325" algn="l"/>
              </a:tabLst>
            </a:pPr>
            <a:r>
              <a:rPr lang="fr-FR" sz="15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Améliore l’organisation ( planning de l’expert en ligne)</a:t>
            </a:r>
          </a:p>
          <a:p>
            <a:pPr marL="296863" marR="0" indent="-28575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1281113" algn="l"/>
                <a:tab pos="1330325" algn="l"/>
              </a:tabLst>
            </a:pPr>
            <a:r>
              <a:rPr lang="fr-FR" sz="15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Répond rapidement aux phénomènes climatiques</a:t>
            </a:r>
          </a:p>
          <a:p>
            <a:pPr marL="296863" marR="0" indent="-28575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1281113" algn="l"/>
                <a:tab pos="1330325" algn="l"/>
              </a:tabLst>
            </a:pPr>
            <a:r>
              <a:rPr lang="fr-FR" sz="15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Accord contradictoire immédiat</a:t>
            </a:r>
          </a:p>
          <a:p>
            <a:pPr marL="296863" marR="0" indent="-28575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1281113" algn="l"/>
                <a:tab pos="1330325" algn="l"/>
              </a:tabLst>
            </a:pPr>
            <a:r>
              <a:rPr lang="fr-FR" sz="15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Amélioration de la satisfaction client</a:t>
            </a:r>
          </a:p>
          <a:p>
            <a:pPr marL="296863" marR="0" indent="-28575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1281113" algn="l"/>
                <a:tab pos="1330325" algn="l"/>
              </a:tabLst>
            </a:pPr>
            <a:r>
              <a:rPr lang="fr-FR" sz="15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Solution  éco-responsable</a:t>
            </a:r>
          </a:p>
          <a:p>
            <a:pPr marL="296863" marR="0" indent="-28575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1281113" algn="l"/>
                <a:tab pos="1330325" algn="l"/>
              </a:tabLst>
            </a:pPr>
            <a:r>
              <a:rPr lang="fr-FR" sz="15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Réduction de l’indice carbone (RSE)</a:t>
            </a:r>
          </a:p>
        </p:txBody>
      </p:sp>
      <p:pic>
        <p:nvPicPr>
          <p:cNvPr id="1026" name="Picture 2" descr="objectifs icone - Tour du Vala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1" y="1829067"/>
            <a:ext cx="1971814" cy="197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08131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Terre en tant que particule avec or et bleu">
            <a:hlinkClick r:id="rId3"/>
            <a:extLst>
              <a:ext uri="{FF2B5EF4-FFF2-40B4-BE49-F238E27FC236}">
                <a16:creationId xmlns:a16="http://schemas.microsoft.com/office/drawing/2014/main" id="{0F60B1DA-D2EC-18E4-2747-7660B9FE55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" b="14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pic>
        <p:nvPicPr>
          <p:cNvPr id="4" name="Image 3" descr="Terre en tant que particule avec or et bleu">
            <a:hlinkClick r:id="rId3" tooltip="TEAD"/>
            <a:extLst>
              <a:ext uri="{FF2B5EF4-FFF2-40B4-BE49-F238E27FC236}">
                <a16:creationId xmlns:a16="http://schemas.microsoft.com/office/drawing/2014/main" id="{EFAFA3E5-3416-4E42-26CA-AF94E5D30B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" b="14497"/>
          <a:stretch/>
        </p:blipFill>
        <p:spPr>
          <a:xfrm>
            <a:off x="0" y="501723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196505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3F65B28-58AF-30CC-71C9-6E89DCFC4BDF}"/>
              </a:ext>
            </a:extLst>
          </p:cNvPr>
          <p:cNvSpPr txBox="1"/>
          <p:nvPr/>
        </p:nvSpPr>
        <p:spPr>
          <a:xfrm>
            <a:off x="459472" y="689368"/>
            <a:ext cx="1127305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5400" dirty="0">
                <a:solidFill>
                  <a:schemeClr val="tx2">
                    <a:lumMod val="20000"/>
                    <a:lumOff val="80000"/>
                  </a:schemeClr>
                </a:solidFill>
                <a:latin typeface="Playfair Display" panose="00000500000000000000" pitchFamily="2" charset="0"/>
                <a:cs typeface="Calibri" panose="020F0502020204030204" pitchFamily="34" charset="0"/>
              </a:rPr>
              <a:t>Les Avantages de STAARE</a:t>
            </a:r>
            <a:endParaRPr kumimoji="0" lang="fr-FR" sz="54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Playfair Display" panose="00000500000000000000" pitchFamily="2" charset="0"/>
              <a:sym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30ED0AC-CE1C-A01E-8353-9DD97730D997}"/>
              </a:ext>
            </a:extLst>
          </p:cNvPr>
          <p:cNvSpPr txBox="1"/>
          <p:nvPr/>
        </p:nvSpPr>
        <p:spPr>
          <a:xfrm>
            <a:off x="4511698" y="2925842"/>
            <a:ext cx="33879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fr-FR" sz="18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dara" panose="020E0502030303020204" pitchFamily="34" charset="0"/>
                <a:cs typeface="Calibri" panose="020F0502020204030204" pitchFamily="34" charset="0"/>
                <a:sym typeface="Arial"/>
              </a:rPr>
              <a:t>Diminution des coûts moyens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18FB39-1EDD-46E0-2A28-A30E01A9D1F9}"/>
              </a:ext>
            </a:extLst>
          </p:cNvPr>
          <p:cNvSpPr txBox="1"/>
          <p:nvPr/>
        </p:nvSpPr>
        <p:spPr>
          <a:xfrm>
            <a:off x="2304041" y="3354736"/>
            <a:ext cx="78585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fr-FR" sz="18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dara" panose="020E0502030303020204" pitchFamily="34" charset="0"/>
                <a:cs typeface="Calibri" panose="020F0502020204030204" pitchFamily="34" charset="0"/>
                <a:sym typeface="Arial"/>
              </a:rPr>
              <a:t>Diminution des délais de traitement de rapports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5D1885-931D-1031-5297-32342AD20064}"/>
              </a:ext>
            </a:extLst>
          </p:cNvPr>
          <p:cNvSpPr txBox="1"/>
          <p:nvPr/>
        </p:nvSpPr>
        <p:spPr>
          <a:xfrm>
            <a:off x="3163259" y="3778786"/>
            <a:ext cx="614006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fr-FR" sz="18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Evite l’immobilisation du véhicule ( Expertise au lieu choisi)</a:t>
            </a:r>
            <a:endParaRPr kumimoji="0" lang="fr-FR" sz="18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dara" panose="020E05020303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079508A-DBB8-45C3-86D4-F9A6CF6C9933}"/>
              </a:ext>
            </a:extLst>
          </p:cNvPr>
          <p:cNvSpPr txBox="1"/>
          <p:nvPr/>
        </p:nvSpPr>
        <p:spPr>
          <a:xfrm>
            <a:off x="3025964" y="5032698"/>
            <a:ext cx="641465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fr-FR" sz="18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Accès rapide  « un seul clic »  sans identifiant ni mot de passe</a:t>
            </a:r>
          </a:p>
          <a:p>
            <a:pPr marL="285750" marR="0" indent="-28575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lang="fr-FR" sz="1800" dirty="0">
              <a:solidFill>
                <a:srgbClr val="FFFFFF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  <a:p>
            <a:pPr marL="285750" marR="0" indent="-28575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fr-FR" sz="18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dara" panose="020E0502030303020204" pitchFamily="34" charset="0"/>
                <a:cs typeface="Calibri" panose="020F0502020204030204" pitchFamily="34" charset="0"/>
                <a:sym typeface="Arial"/>
              </a:rPr>
              <a:t>Dialogue positif et apprécié par l’assuré (Avis client positif)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7722B6F-5FE8-038B-31D1-0821C9FC92CF}"/>
              </a:ext>
            </a:extLst>
          </p:cNvPr>
          <p:cNvSpPr txBox="1"/>
          <p:nvPr/>
        </p:nvSpPr>
        <p:spPr>
          <a:xfrm>
            <a:off x="4191782" y="4234474"/>
            <a:ext cx="380842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fr-FR" sz="18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Bonne image du cabinet et de l’assureur</a:t>
            </a:r>
            <a:endParaRPr kumimoji="0" lang="fr-FR" sz="18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dara" panose="020E050203030302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050" name="Picture 2" descr="Avantages et inconvénients de la vie en tiny house - Guide-tinyhouse.co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8" t="12104" r="51795" b="12451"/>
          <a:stretch/>
        </p:blipFill>
        <p:spPr bwMode="auto">
          <a:xfrm>
            <a:off x="10408202" y="2134272"/>
            <a:ext cx="1656420" cy="158314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5751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0CD0626-ED11-9FA7-F47A-893A30D36379}"/>
              </a:ext>
            </a:extLst>
          </p:cNvPr>
          <p:cNvSpPr txBox="1"/>
          <p:nvPr/>
        </p:nvSpPr>
        <p:spPr>
          <a:xfrm>
            <a:off x="155575" y="212491"/>
            <a:ext cx="11887199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5400" dirty="0">
                <a:solidFill>
                  <a:schemeClr val="tx2">
                    <a:lumMod val="20000"/>
                    <a:lumOff val="80000"/>
                  </a:schemeClr>
                </a:solidFill>
                <a:latin typeface="Playfair Display" panose="00000500000000000000" pitchFamily="2" charset="0"/>
                <a:cs typeface="Calibri" panose="020F0502020204030204" pitchFamily="34" charset="0"/>
              </a:rPr>
              <a:t>Les limites d’utilisation de STAARE</a:t>
            </a:r>
            <a:endParaRPr kumimoji="0" lang="fr-FR" sz="54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Playfair Display" panose="00000500000000000000" pitchFamily="2" charset="0"/>
              <a:sym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DA1F621-A1E2-FF75-B9F7-4D2FD5418506}"/>
              </a:ext>
            </a:extLst>
          </p:cNvPr>
          <p:cNvSpPr txBox="1"/>
          <p:nvPr/>
        </p:nvSpPr>
        <p:spPr>
          <a:xfrm>
            <a:off x="450374" y="1966815"/>
            <a:ext cx="1131399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Playfair Display" panose="00000500000000000000" pitchFamily="2" charset="0"/>
                <a:cs typeface="Calibri" panose="020F0502020204030204" pitchFamily="34" charset="0"/>
              </a:rPr>
              <a:t>La solution digitale ne fonctionne pas ou  mal dans certains cas :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Playfair Display" panose="00000500000000000000" pitchFamily="2" charset="0"/>
              <a:sym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A2182B-3A04-E00D-D3E6-28832D15658F}"/>
              </a:ext>
            </a:extLst>
          </p:cNvPr>
          <p:cNvSpPr txBox="1"/>
          <p:nvPr/>
        </p:nvSpPr>
        <p:spPr>
          <a:xfrm>
            <a:off x="2708634" y="2893780"/>
            <a:ext cx="7302631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Coté cabinet</a:t>
            </a:r>
            <a:endParaRPr lang="fr-FR" sz="2000" u="sng" dirty="0">
              <a:solidFill>
                <a:srgbClr val="FFFFFF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Mauvaise connexion interne -  bandes passante faibles ( réseau chargé)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VPN interne cabinet crypté ( pare-feu bloquant)</a:t>
            </a:r>
          </a:p>
          <a:p>
            <a:pPr algn="ctr"/>
            <a:endParaRPr lang="fr-FR" sz="1600" dirty="0">
              <a:solidFill>
                <a:srgbClr val="FFFFFF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  <a:p>
            <a:r>
              <a:rPr lang="fr-FR" sz="20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Coté assuré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Pas de réseau , ou réseau faible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Téléphone mobile de plus de 6 ans (faible résolution graphique)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Certain téléphone récent chinois , bas de gamme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Mauvaise manipulation de l’assuré sur les autorisations des fonctions « audio ou caméra »</a:t>
            </a:r>
          </a:p>
        </p:txBody>
      </p:sp>
      <p:sp>
        <p:nvSpPr>
          <p:cNvPr id="5" name="AutoShape 8" descr="Le rupteur de haut régime - causes et conséquences - Voile &amp; Moteu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20799" t="6741" r="20846" b="5566"/>
          <a:stretch/>
        </p:blipFill>
        <p:spPr>
          <a:xfrm>
            <a:off x="10467828" y="2607177"/>
            <a:ext cx="1528550" cy="1528549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52296800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4378565B-0B32-7C42-90A0-9DCD3EB68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79" b="7995"/>
          <a:stretch/>
        </p:blipFill>
        <p:spPr>
          <a:xfrm>
            <a:off x="4354061" y="2304259"/>
            <a:ext cx="7622348" cy="4059979"/>
          </a:xfrm>
          <a:prstGeom prst="rect">
            <a:avLst/>
          </a:prstGeom>
        </p:spPr>
      </p:pic>
      <p:sp>
        <p:nvSpPr>
          <p:cNvPr id="4" name="Espace réservé du texte 4">
            <a:extLst>
              <a:ext uri="{FF2B5EF4-FFF2-40B4-BE49-F238E27FC236}">
                <a16:creationId xmlns:a16="http://schemas.microsoft.com/office/drawing/2014/main" id="{DD338047-F2B1-3E88-2FCE-8E39A18702EE}"/>
              </a:ext>
            </a:extLst>
          </p:cNvPr>
          <p:cNvSpPr txBox="1">
            <a:spLocks/>
          </p:cNvSpPr>
          <p:nvPr/>
        </p:nvSpPr>
        <p:spPr>
          <a:xfrm>
            <a:off x="0" y="2689875"/>
            <a:ext cx="4190287" cy="2769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22860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22860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22860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933700" marR="0" indent="-533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390900" marR="0" indent="-533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848100" marR="0" indent="-533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305300" marR="0" indent="-533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algn="ctr" hangingPunct="1">
              <a:lnSpc>
                <a:spcPct val="100000"/>
              </a:lnSpc>
              <a:defRPr sz="2000">
                <a:solidFill>
                  <a:srgbClr val="FFFFFF"/>
                </a:solidFill>
              </a:defRPr>
            </a:pPr>
            <a:r>
              <a:rPr lang="fr-FR" sz="2000" dirty="0">
                <a:solidFill>
                  <a:srgbClr val="FFFFFF"/>
                </a:solidFill>
              </a:rPr>
              <a:t>    </a:t>
            </a:r>
          </a:p>
          <a:p>
            <a:pPr algn="ctr" hangingPunct="1">
              <a:lnSpc>
                <a:spcPct val="100000"/>
              </a:lnSpc>
              <a:defRPr sz="2000">
                <a:solidFill>
                  <a:srgbClr val="FFFFFF"/>
                </a:solidFill>
              </a:defRPr>
            </a:pPr>
            <a:r>
              <a:rPr lang="fr-FR" dirty="0">
                <a:solidFill>
                  <a:srgbClr val="FFFFFF"/>
                </a:solidFill>
                <a:latin typeface="Candara" panose="020E0502030303020204" pitchFamily="34" charset="0"/>
              </a:rPr>
              <a:t>Une solution originelle favorablement accueillie par le marché, en témoigne des Retours « avis clients » très positifs après plus de 600 Visio effectuées en 2020 pendant la période du COVID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BE5CBD0-0CDA-AF02-A2DF-EC551C69A8B8}"/>
              </a:ext>
            </a:extLst>
          </p:cNvPr>
          <p:cNvSpPr txBox="1"/>
          <p:nvPr/>
        </p:nvSpPr>
        <p:spPr>
          <a:xfrm>
            <a:off x="365252" y="270563"/>
            <a:ext cx="11232108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5400" dirty="0">
                <a:solidFill>
                  <a:schemeClr val="tx2">
                    <a:lumMod val="20000"/>
                    <a:lumOff val="80000"/>
                  </a:schemeClr>
                </a:solidFill>
                <a:latin typeface="Playfair Display" panose="00000500000000000000" pitchFamily="2" charset="0"/>
                <a:cs typeface="Calibri" panose="020F0502020204030204" pitchFamily="34" charset="0"/>
              </a:rPr>
              <a:t>Retour d’Expérience</a:t>
            </a:r>
            <a:endParaRPr kumimoji="0" lang="fr-FR" sz="54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Playfair Display" panose="000005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12109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Bateau en papier pour le concept de croissance de l’entreprise">
            <a:extLst>
              <a:ext uri="{FF2B5EF4-FFF2-40B4-BE49-F238E27FC236}">
                <a16:creationId xmlns:a16="http://schemas.microsoft.com/office/drawing/2014/main" id="{92B8FDBE-C6F2-5B41-975D-7079B463F5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BFD289F-5C7C-DB36-EECE-99B42B4720DC}"/>
              </a:ext>
            </a:extLst>
          </p:cNvPr>
          <p:cNvSpPr txBox="1">
            <a:spLocks/>
          </p:cNvSpPr>
          <p:nvPr/>
        </p:nvSpPr>
        <p:spPr>
          <a:xfrm>
            <a:off x="1019174" y="1173665"/>
            <a:ext cx="8129017" cy="286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rtlCol="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fr-FR" sz="7200" dirty="0">
                <a:solidFill>
                  <a:schemeClr val="tx1">
                    <a:lumMod val="50000"/>
                  </a:schemeClr>
                </a:solidFill>
              </a:rPr>
              <a:t>A</a:t>
            </a:r>
            <a:r>
              <a:rPr lang="fr-FR" sz="7200" b="0" i="0" u="none" strike="noStrike" cap="none" spc="0" baseline="0" dirty="0">
                <a:solidFill>
                  <a:schemeClr val="tx1">
                    <a:lumMod val="50000"/>
                  </a:schemeClr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ccompagnement</a:t>
            </a:r>
          </a:p>
        </p:txBody>
      </p:sp>
    </p:spTree>
    <p:extLst>
      <p:ext uri="{BB962C8B-B14F-4D97-AF65-F5344CB8AC3E}">
        <p14:creationId xmlns:p14="http://schemas.microsoft.com/office/powerpoint/2010/main" val="97524384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23">
            <a:extLst>
              <a:ext uri="{FF2B5EF4-FFF2-40B4-BE49-F238E27FC236}">
                <a16:creationId xmlns:a16="http://schemas.microsoft.com/office/drawing/2014/main" id="{A5E1C841-804A-D7E7-4C2D-61521DE52041}"/>
              </a:ext>
            </a:extLst>
          </p:cNvPr>
          <p:cNvSpPr txBox="1"/>
          <p:nvPr/>
        </p:nvSpPr>
        <p:spPr>
          <a:xfrm>
            <a:off x="322457" y="956186"/>
            <a:ext cx="11547086" cy="4524315"/>
          </a:xfrm>
          <a:prstGeom prst="rect">
            <a:avLst/>
          </a:prstGeom>
          <a:ln w="12700">
            <a:miter lim="400000"/>
          </a:ln>
          <a:sp3d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>
              <a:buFont typeface="Wingdings" pitchFamily="2" charset="2"/>
              <a:buChar char="ü"/>
              <a:def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fr-FR" sz="2400" dirty="0">
                <a:solidFill>
                  <a:srgbClr val="FFFFFF"/>
                </a:solidFill>
                <a:latin typeface="Candara" panose="020E0502030303020204" pitchFamily="34" charset="0"/>
              </a:rPr>
              <a:t>Accompagnement au déploiement de l’outil STAARE</a:t>
            </a:r>
          </a:p>
          <a:p>
            <a:pPr marL="171450" indent="-171450">
              <a:buFont typeface="Wingdings" pitchFamily="2" charset="2"/>
              <a:buChar char="ü"/>
              <a:def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fr-FR" sz="2400" dirty="0">
              <a:solidFill>
                <a:srgbClr val="FFFFFF"/>
              </a:solidFill>
              <a:latin typeface="Candara" panose="020E0502030303020204" pitchFamily="34" charset="0"/>
            </a:endParaRPr>
          </a:p>
          <a:p>
            <a:pPr marL="171450" indent="-171450">
              <a:buFont typeface="Wingdings" pitchFamily="2" charset="2"/>
              <a:buChar char="ü"/>
              <a:def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fr-FR" sz="2400" dirty="0">
                <a:solidFill>
                  <a:srgbClr val="FFFFFF"/>
                </a:solidFill>
                <a:latin typeface="Candara" panose="020E0502030303020204" pitchFamily="34" charset="0"/>
              </a:rPr>
              <a:t>Formation des cabinets à l’utilisation et aux fonctions de l’outil (planification, QR Code, envoi de documents, signature électronique…)</a:t>
            </a:r>
          </a:p>
          <a:p>
            <a:pPr marL="171450" indent="-171450">
              <a:buFont typeface="Wingdings" pitchFamily="2" charset="2"/>
              <a:buChar char="ü"/>
              <a:def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fr-FR" sz="2400" dirty="0">
              <a:solidFill>
                <a:srgbClr val="FFFFFF"/>
              </a:solidFill>
              <a:latin typeface="Candara" panose="020E0502030303020204" pitchFamily="34" charset="0"/>
            </a:endParaRPr>
          </a:p>
          <a:p>
            <a:pPr marL="171450" indent="-171450">
              <a:buFont typeface="Wingdings" pitchFamily="2" charset="2"/>
              <a:buChar char="ü"/>
              <a:def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fr-FR" sz="2400" dirty="0">
                <a:solidFill>
                  <a:srgbClr val="FFFFFF"/>
                </a:solidFill>
                <a:latin typeface="Candara" panose="020E0502030303020204" pitchFamily="34" charset="0"/>
              </a:rPr>
              <a:t>Service après-vente</a:t>
            </a:r>
          </a:p>
          <a:p>
            <a:pPr marL="171450" indent="-171450">
              <a:buFont typeface="Wingdings" pitchFamily="2" charset="2"/>
              <a:buChar char="ü"/>
              <a:def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fr-FR" sz="2400" dirty="0">
              <a:solidFill>
                <a:srgbClr val="FFFFFF"/>
              </a:solidFill>
              <a:latin typeface="Candara" panose="020E0502030303020204" pitchFamily="34" charset="0"/>
            </a:endParaRPr>
          </a:p>
          <a:p>
            <a:pPr marL="171450" indent="-171450">
              <a:buFont typeface="Wingdings" pitchFamily="2" charset="2"/>
              <a:buChar char="ü"/>
              <a:def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fr-FR" sz="2400" dirty="0">
                <a:solidFill>
                  <a:srgbClr val="FFFFFF"/>
                </a:solidFill>
                <a:latin typeface="Candara" panose="020E0502030303020204" pitchFamily="34" charset="0"/>
              </a:rPr>
              <a:t>Maintenance du logiciel</a:t>
            </a:r>
          </a:p>
          <a:p>
            <a:pPr marL="171450" indent="-171450">
              <a:buFont typeface="Wingdings" pitchFamily="2" charset="2"/>
              <a:buChar char="ü"/>
              <a:def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fr-FR" sz="2400" dirty="0">
              <a:solidFill>
                <a:srgbClr val="FFFFFF"/>
              </a:solidFill>
              <a:latin typeface="Candara" panose="020E0502030303020204" pitchFamily="34" charset="0"/>
            </a:endParaRPr>
          </a:p>
          <a:p>
            <a:pPr marL="171450" indent="-171450">
              <a:buFont typeface="Wingdings" pitchFamily="2" charset="2"/>
              <a:buChar char="ü"/>
              <a:def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fr-FR" sz="2400" dirty="0">
                <a:solidFill>
                  <a:srgbClr val="FFFFFF"/>
                </a:solidFill>
                <a:latin typeface="Candara" panose="020E0502030303020204" pitchFamily="34" charset="0"/>
              </a:rPr>
              <a:t>Amélioration continue de l’outil</a:t>
            </a:r>
          </a:p>
          <a:p>
            <a:pPr marL="171450" indent="-171450">
              <a:buFont typeface="Wingdings" pitchFamily="2" charset="2"/>
              <a:buChar char="ü"/>
              <a:def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fr-FR" sz="2400" dirty="0">
              <a:solidFill>
                <a:srgbClr val="FFFFFF"/>
              </a:solidFill>
              <a:latin typeface="Candara" panose="020E0502030303020204" pitchFamily="34" charset="0"/>
            </a:endParaRPr>
          </a:p>
          <a:p>
            <a:pPr marL="171450" indent="-171450">
              <a:buFont typeface="Wingdings" pitchFamily="2" charset="2"/>
              <a:buChar char="ü"/>
              <a:def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fr-FR" sz="2400" dirty="0">
                <a:solidFill>
                  <a:srgbClr val="FFFFFF"/>
                </a:solidFill>
                <a:latin typeface="Candara" panose="020E0502030303020204" pitchFamily="34" charset="0"/>
              </a:rPr>
              <a:t>Personnalisation client</a:t>
            </a:r>
            <a:endParaRPr sz="240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Picture 4" descr="Accompagnement personnalisé | Fondation COS">
            <a:extLst>
              <a:ext uri="{FF2B5EF4-FFF2-40B4-BE49-F238E27FC236}">
                <a16:creationId xmlns:a16="http://schemas.microsoft.com/office/drawing/2014/main" id="{96B50369-CE1B-0FDF-2B41-42FE484A6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15" t="1571" r="15270" b="1243"/>
          <a:stretch/>
        </p:blipFill>
        <p:spPr bwMode="auto">
          <a:xfrm>
            <a:off x="10399595" y="2454069"/>
            <a:ext cx="1678674" cy="1501254"/>
          </a:xfrm>
          <a:prstGeom prst="flowChartConnector">
            <a:avLst/>
          </a:prstGeom>
          <a:noFill/>
          <a:scene3d>
            <a:camera prst="orthographicFront"/>
            <a:lightRig rig="threePt" dir="t"/>
          </a:scene3d>
          <a:sp3d contourW="12700">
            <a:contourClr>
              <a:srgbClr val="566473"/>
            </a:contourClr>
          </a:sp3d>
        </p:spPr>
      </p:pic>
    </p:spTree>
    <p:extLst>
      <p:ext uri="{BB962C8B-B14F-4D97-AF65-F5344CB8AC3E}">
        <p14:creationId xmlns:p14="http://schemas.microsoft.com/office/powerpoint/2010/main" val="211851148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Point d’interrogation sur fond vert pastel">
            <a:extLst>
              <a:ext uri="{FF2B5EF4-FFF2-40B4-BE49-F238E27FC236}">
                <a16:creationId xmlns:a16="http://schemas.microsoft.com/office/drawing/2014/main" id="{F9CA94F4-982E-CAB4-EFA3-A4885B2B1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8" b="20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BFD289F-5C7C-DB36-EECE-99B42B4720DC}"/>
              </a:ext>
            </a:extLst>
          </p:cNvPr>
          <p:cNvSpPr txBox="1">
            <a:spLocks/>
          </p:cNvSpPr>
          <p:nvPr/>
        </p:nvSpPr>
        <p:spPr>
          <a:xfrm>
            <a:off x="349871" y="1748700"/>
            <a:ext cx="9717956" cy="286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rtlCol="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fr-FR" sz="7200" b="0" i="0" u="none" strike="noStrike" cap="none" spc="0" baseline="0" dirty="0">
                <a:solidFill>
                  <a:schemeClr val="tx1">
                    <a:lumMod val="50000"/>
                  </a:schemeClr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Questions / Réponses</a:t>
            </a:r>
          </a:p>
        </p:txBody>
      </p:sp>
    </p:spTree>
    <p:extLst>
      <p:ext uri="{BB962C8B-B14F-4D97-AF65-F5344CB8AC3E}">
        <p14:creationId xmlns:p14="http://schemas.microsoft.com/office/powerpoint/2010/main" val="11533909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2" name="Zoom de résumé 1">
                <a:extLst>
                  <a:ext uri="{FF2B5EF4-FFF2-40B4-BE49-F238E27FC236}">
                    <a16:creationId xmlns:a16="http://schemas.microsoft.com/office/drawing/2014/main" id="{DED229FE-68F9-304F-2D62-CC145905F8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5330874"/>
                  </p:ext>
                </p:extLst>
              </p:nvPr>
            </p:nvGraphicFramePr>
            <p:xfrm>
              <a:off x="0" y="1434518"/>
              <a:ext cx="12263058" cy="4924024"/>
            </p:xfrm>
            <a:graphic>
              <a:graphicData uri="http://schemas.microsoft.com/office/powerpoint/2016/summaryzoom">
                <psuz:summaryZm>
                  <psuz:summaryZmObj sectionId="{A2E86434-A2D9-441F-A104-4448FFBC28FB}">
                    <psuz:zmPr id="{34A1516F-B06E-4805-AE42-0B23F2771CB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75194" y="323641"/>
                          <a:ext cx="3678917" cy="206939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0168B2D-F77F-4704-A4BB-A7D2B9EF75EA}">
                    <psuz:zmPr id="{7791765F-3137-439E-897F-591E438B4A93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92070" y="323641"/>
                          <a:ext cx="3678917" cy="206939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B7C1745-FB98-4B85-BC13-E0EA9D5562A6}">
                    <psuz:zmPr id="{94489F89-B81B-4661-A515-F90FB8B9AD0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108946" y="323641"/>
                          <a:ext cx="3678917" cy="206939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23B00CC-5BF2-4D37-92CF-C47F041354E1}">
                    <psuz:zmPr id="{9A3C9F21-0692-4B21-8A85-D2CF2F0B442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75194" y="2530991"/>
                          <a:ext cx="3678917" cy="206939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AE9CF83-A20E-432E-B5F3-5B2E3D62764E}">
                    <psuz:zmPr id="{007592A4-C055-478D-8E03-42A5C1D59E11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92070" y="2530991"/>
                          <a:ext cx="3678917" cy="206939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8016DB6-39DE-4F9C-9D77-0410B17F8E20}">
                    <psuz:zmPr id="{E5A23879-18CD-456E-B6EE-176AEDF4D576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108946" y="2530991"/>
                          <a:ext cx="3678917" cy="206939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2" name="Zoom de résumé 1">
                <a:extLst>
                  <a:ext uri="{FF2B5EF4-FFF2-40B4-BE49-F238E27FC236}">
                    <a16:creationId xmlns:a16="http://schemas.microsoft.com/office/drawing/2014/main" id="{DED229FE-68F9-304F-2D62-CC145905F8CA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0" y="1434518"/>
                <a:ext cx="12263058" cy="4924024"/>
                <a:chOff x="0" y="1434518"/>
                <a:chExt cx="12263058" cy="4924024"/>
              </a:xfrm>
            </p:grpSpPr>
            <p:pic>
              <p:nvPicPr>
                <p:cNvPr id="5" name="Image 5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75194" y="1758159"/>
                  <a:ext cx="3678917" cy="206939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92070" y="1758159"/>
                  <a:ext cx="3678917" cy="206939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08946" y="1758159"/>
                  <a:ext cx="3678917" cy="206939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Imag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5194" y="3965509"/>
                  <a:ext cx="3678917" cy="206939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Image 9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92070" y="3965509"/>
                  <a:ext cx="3678917" cy="206939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Image 10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08946" y="3965509"/>
                  <a:ext cx="3678917" cy="206939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pic>
        <p:nvPicPr>
          <p:cNvPr id="3" name="Google Shape;320;p33" descr="Google Shape;320;p33">
            <a:extLst>
              <a:ext uri="{FF2B5EF4-FFF2-40B4-BE49-F238E27FC236}">
                <a16:creationId xmlns:a16="http://schemas.microsoft.com/office/drawing/2014/main" id="{0BD9C845-D973-6F0A-DDA4-9D1ED24C06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3872" y="73013"/>
            <a:ext cx="2444255" cy="122212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BC7A533A-6F46-B31C-BE35-BE959FE11CF6}"/>
              </a:ext>
            </a:extLst>
          </p:cNvPr>
          <p:cNvSpPr txBox="1">
            <a:spLocks/>
          </p:cNvSpPr>
          <p:nvPr/>
        </p:nvSpPr>
        <p:spPr>
          <a:xfrm>
            <a:off x="426242" y="1004830"/>
            <a:ext cx="11339513" cy="3600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22860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22860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22860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933700" marR="0" indent="-533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390900" marR="0" indent="-533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848100" marR="0" indent="-533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305300" marR="0" indent="-533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algn="r" hangingPunct="1"/>
            <a:endParaRPr lang="fr-FR" dirty="0">
              <a:solidFill>
                <a:schemeClr val="tx2">
                  <a:lumMod val="20000"/>
                  <a:lumOff val="8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81242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Des mains qui se serrent après une réunion dans un café">
            <a:extLst>
              <a:ext uri="{FF2B5EF4-FFF2-40B4-BE49-F238E27FC236}">
                <a16:creationId xmlns:a16="http://schemas.microsoft.com/office/drawing/2014/main" id="{A65E7107-A126-A9F9-805C-3735720B42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6" b="61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BFD289F-5C7C-DB36-EECE-99B42B4720DC}"/>
              </a:ext>
            </a:extLst>
          </p:cNvPr>
          <p:cNvSpPr txBox="1">
            <a:spLocks/>
          </p:cNvSpPr>
          <p:nvPr/>
        </p:nvSpPr>
        <p:spPr>
          <a:xfrm>
            <a:off x="5241563" y="886198"/>
            <a:ext cx="5956300" cy="1444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rtlCol="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 hangingPunct="1">
              <a:spcAft>
                <a:spcPts val="600"/>
              </a:spcAft>
            </a:pPr>
            <a:r>
              <a:rPr lang="fr-FR" sz="7200" b="0" i="0" u="none" strike="noStrike" cap="none" spc="0" baseline="0" dirty="0"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Présentation</a:t>
            </a:r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7C97CFDA-5166-6EBD-784A-D3B44123DCF4}"/>
              </a:ext>
            </a:extLst>
          </p:cNvPr>
          <p:cNvSpPr txBox="1">
            <a:spLocks/>
          </p:cNvSpPr>
          <p:nvPr/>
        </p:nvSpPr>
        <p:spPr>
          <a:xfrm>
            <a:off x="6235700" y="4148860"/>
            <a:ext cx="5956300" cy="1100565"/>
          </a:xfrm>
          <a:prstGeom prst="rect">
            <a:avLst/>
          </a:prstGeom>
        </p:spPr>
        <p:txBody>
          <a:bodyPr rtlCol="0"/>
          <a:lstStyle>
            <a:lvl1pPr marL="22860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22860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22860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22860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933700" marR="0" indent="-533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390900" marR="0" indent="-533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848100" marR="0" indent="-533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305300" marR="0" indent="-533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hangingPunct="1"/>
            <a:r>
              <a:rPr lang="fr-FR"/>
              <a:t>  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93320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2">
            <a:extLst>
              <a:ext uri="{FF2B5EF4-FFF2-40B4-BE49-F238E27FC236}">
                <a16:creationId xmlns:a16="http://schemas.microsoft.com/office/drawing/2014/main" id="{F9654753-83D6-2BF5-D58B-6A163FE9B549}"/>
              </a:ext>
            </a:extLst>
          </p:cNvPr>
          <p:cNvGrpSpPr/>
          <p:nvPr/>
        </p:nvGrpSpPr>
        <p:grpSpPr>
          <a:xfrm>
            <a:off x="1920547" y="2987158"/>
            <a:ext cx="8285373" cy="1808046"/>
            <a:chOff x="1913918" y="2760900"/>
            <a:chExt cx="8285373" cy="1808046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52D49C26-716D-72A2-FC2D-AB17278B8DAB}"/>
                </a:ext>
              </a:extLst>
            </p:cNvPr>
            <p:cNvSpPr/>
            <p:nvPr/>
          </p:nvSpPr>
          <p:spPr>
            <a:xfrm>
              <a:off x="8794234" y="2760900"/>
              <a:ext cx="702528" cy="727045"/>
            </a:xfrm>
            <a:prstGeom prst="arc">
              <a:avLst/>
            </a:prstGeom>
            <a:ln w="50800" cap="rnd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114">
              <a:extLst>
                <a:ext uri="{FF2B5EF4-FFF2-40B4-BE49-F238E27FC236}">
                  <a16:creationId xmlns:a16="http://schemas.microsoft.com/office/drawing/2014/main" id="{873DCB65-CCB0-7D5A-5C9B-A793793CA9F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56261" y="3664923"/>
              <a:ext cx="1081001" cy="0"/>
            </a:xfrm>
            <a:prstGeom prst="line">
              <a:avLst/>
            </a:prstGeom>
            <a:ln w="50800" cap="rnd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7DDD2EA5-179F-5ACB-6D4D-102E4E24DD8C}"/>
                </a:ext>
              </a:extLst>
            </p:cNvPr>
            <p:cNvSpPr/>
            <p:nvPr/>
          </p:nvSpPr>
          <p:spPr>
            <a:xfrm rot="16200000" flipH="1">
              <a:off x="9484504" y="3851837"/>
              <a:ext cx="727045" cy="702528"/>
            </a:xfrm>
            <a:prstGeom prst="arc">
              <a:avLst/>
            </a:prstGeom>
            <a:ln w="50800" cap="rnd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">
              <a:extLst>
                <a:ext uri="{FF2B5EF4-FFF2-40B4-BE49-F238E27FC236}">
                  <a16:creationId xmlns:a16="http://schemas.microsoft.com/office/drawing/2014/main" id="{F887304F-9367-9146-024A-1AE4EC260C2F}"/>
                </a:ext>
              </a:extLst>
            </p:cNvPr>
            <p:cNvGrpSpPr/>
            <p:nvPr/>
          </p:nvGrpSpPr>
          <p:grpSpPr>
            <a:xfrm>
              <a:off x="1913918" y="2760900"/>
              <a:ext cx="7231580" cy="1808046"/>
              <a:chOff x="1835459" y="2504990"/>
              <a:chExt cx="9543713" cy="2305666"/>
            </a:xfrm>
          </p:grpSpPr>
          <p:grpSp>
            <p:nvGrpSpPr>
              <p:cNvPr id="7" name="Group 2">
                <a:extLst>
                  <a:ext uri="{FF2B5EF4-FFF2-40B4-BE49-F238E27FC236}">
                    <a16:creationId xmlns:a16="http://schemas.microsoft.com/office/drawing/2014/main" id="{5403DC8C-4EEB-D1B3-0472-638F4F1F7BE7}"/>
                  </a:ext>
                </a:extLst>
              </p:cNvPr>
              <p:cNvGrpSpPr/>
              <p:nvPr/>
            </p:nvGrpSpPr>
            <p:grpSpPr>
              <a:xfrm>
                <a:off x="1835459" y="2507951"/>
                <a:ext cx="2769240" cy="2302705"/>
                <a:chOff x="1835459" y="2507951"/>
                <a:chExt cx="2769240" cy="2302705"/>
              </a:xfrm>
            </p:grpSpPr>
            <p:sp>
              <p:nvSpPr>
                <p:cNvPr id="23" name="Arc 22">
                  <a:extLst>
                    <a:ext uri="{FF2B5EF4-FFF2-40B4-BE49-F238E27FC236}">
                      <a16:creationId xmlns:a16="http://schemas.microsoft.com/office/drawing/2014/main" id="{C1B1D839-45D3-B083-234F-BC64C85590CF}"/>
                    </a:ext>
                  </a:extLst>
                </p:cNvPr>
                <p:cNvSpPr/>
                <p:nvPr/>
              </p:nvSpPr>
              <p:spPr>
                <a:xfrm>
                  <a:off x="1835459" y="2507951"/>
                  <a:ext cx="927146" cy="927146"/>
                </a:xfrm>
                <a:prstGeom prst="arc">
                  <a:avLst/>
                </a:prstGeom>
                <a:ln w="50800" cap="rnd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Straight Connector 20">
                  <a:extLst>
                    <a:ext uri="{FF2B5EF4-FFF2-40B4-BE49-F238E27FC236}">
                      <a16:creationId xmlns:a16="http://schemas.microsoft.com/office/drawing/2014/main" id="{C578E493-9372-7644-9255-DCA20EEB7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073345" y="3660784"/>
                  <a:ext cx="1378520" cy="0"/>
                </a:xfrm>
                <a:prstGeom prst="line">
                  <a:avLst/>
                </a:prstGeom>
                <a:ln w="50800" cap="rnd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Arc 24">
                  <a:extLst>
                    <a:ext uri="{FF2B5EF4-FFF2-40B4-BE49-F238E27FC236}">
                      <a16:creationId xmlns:a16="http://schemas.microsoft.com/office/drawing/2014/main" id="{59967E73-C087-DB1F-CFE0-B66806B811A0}"/>
                    </a:ext>
                  </a:extLst>
                </p:cNvPr>
                <p:cNvSpPr/>
                <p:nvPr/>
              </p:nvSpPr>
              <p:spPr>
                <a:xfrm rot="16200000" flipH="1">
                  <a:off x="2762605" y="3883510"/>
                  <a:ext cx="927146" cy="927146"/>
                </a:xfrm>
                <a:prstGeom prst="arc">
                  <a:avLst/>
                </a:prstGeom>
                <a:ln w="50800" cap="rnd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Connector 22">
                  <a:extLst>
                    <a:ext uri="{FF2B5EF4-FFF2-40B4-BE49-F238E27FC236}">
                      <a16:creationId xmlns:a16="http://schemas.microsoft.com/office/drawing/2014/main" id="{9E064A7B-5CEE-D41E-81B1-F753F7E4A548}"/>
                    </a:ext>
                  </a:extLst>
                </p:cNvPr>
                <p:cNvCxnSpPr/>
                <p:nvPr/>
              </p:nvCxnSpPr>
              <p:spPr>
                <a:xfrm>
                  <a:off x="3226178" y="4810656"/>
                  <a:ext cx="1378521" cy="0"/>
                </a:xfrm>
                <a:prstGeom prst="line">
                  <a:avLst/>
                </a:prstGeom>
                <a:ln w="50800" cap="flat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3">
                <a:extLst>
                  <a:ext uri="{FF2B5EF4-FFF2-40B4-BE49-F238E27FC236}">
                    <a16:creationId xmlns:a16="http://schemas.microsoft.com/office/drawing/2014/main" id="{4C591272-9950-2C75-5E0A-24B468E05D24}"/>
                  </a:ext>
                </a:extLst>
              </p:cNvPr>
              <p:cNvGrpSpPr/>
              <p:nvPr/>
            </p:nvGrpSpPr>
            <p:grpSpPr>
              <a:xfrm flipV="1">
                <a:off x="4140326" y="2507951"/>
                <a:ext cx="2769240" cy="2302705"/>
                <a:chOff x="1835459" y="2507951"/>
                <a:chExt cx="2769240" cy="2302705"/>
              </a:xfrm>
            </p:grpSpPr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F1C99A71-E076-CC04-0ED5-F648BEC03B1C}"/>
                    </a:ext>
                  </a:extLst>
                </p:cNvPr>
                <p:cNvSpPr/>
                <p:nvPr/>
              </p:nvSpPr>
              <p:spPr>
                <a:xfrm>
                  <a:off x="1835459" y="2507951"/>
                  <a:ext cx="927146" cy="927146"/>
                </a:xfrm>
                <a:prstGeom prst="arc">
                  <a:avLst/>
                </a:prstGeom>
                <a:ln w="50800" cap="rnd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Connector 15">
                  <a:extLst>
                    <a:ext uri="{FF2B5EF4-FFF2-40B4-BE49-F238E27FC236}">
                      <a16:creationId xmlns:a16="http://schemas.microsoft.com/office/drawing/2014/main" id="{8B4F4216-5B72-A347-1918-3EDEEE227B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073345" y="3660784"/>
                  <a:ext cx="1378520" cy="0"/>
                </a:xfrm>
                <a:prstGeom prst="line">
                  <a:avLst/>
                </a:prstGeom>
                <a:ln w="50800" cap="rnd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Arc 20">
                  <a:extLst>
                    <a:ext uri="{FF2B5EF4-FFF2-40B4-BE49-F238E27FC236}">
                      <a16:creationId xmlns:a16="http://schemas.microsoft.com/office/drawing/2014/main" id="{DB5999DA-5C12-E9EA-EB05-E392FB6A5E8D}"/>
                    </a:ext>
                  </a:extLst>
                </p:cNvPr>
                <p:cNvSpPr/>
                <p:nvPr/>
              </p:nvSpPr>
              <p:spPr>
                <a:xfrm rot="16200000" flipH="1">
                  <a:off x="2762605" y="3883510"/>
                  <a:ext cx="927146" cy="927146"/>
                </a:xfrm>
                <a:prstGeom prst="arc">
                  <a:avLst/>
                </a:prstGeom>
                <a:ln w="50800" cap="rnd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" name="Straight Connector 17">
                  <a:extLst>
                    <a:ext uri="{FF2B5EF4-FFF2-40B4-BE49-F238E27FC236}">
                      <a16:creationId xmlns:a16="http://schemas.microsoft.com/office/drawing/2014/main" id="{A1948BF6-BEDB-8BBA-E3B1-437E072F9E5C}"/>
                    </a:ext>
                  </a:extLst>
                </p:cNvPr>
                <p:cNvCxnSpPr/>
                <p:nvPr/>
              </p:nvCxnSpPr>
              <p:spPr>
                <a:xfrm>
                  <a:off x="3226178" y="4810656"/>
                  <a:ext cx="1378521" cy="0"/>
                </a:xfrm>
                <a:prstGeom prst="line">
                  <a:avLst/>
                </a:prstGeom>
                <a:ln w="50800" cap="flat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4">
                <a:extLst>
                  <a:ext uri="{FF2B5EF4-FFF2-40B4-BE49-F238E27FC236}">
                    <a16:creationId xmlns:a16="http://schemas.microsoft.com/office/drawing/2014/main" id="{A2079E68-AC63-DA9D-F047-40E7C3AC3D38}"/>
                  </a:ext>
                </a:extLst>
              </p:cNvPr>
              <p:cNvGrpSpPr/>
              <p:nvPr/>
            </p:nvGrpSpPr>
            <p:grpSpPr>
              <a:xfrm>
                <a:off x="6444158" y="2507951"/>
                <a:ext cx="2769240" cy="2302705"/>
                <a:chOff x="1835459" y="2507951"/>
                <a:chExt cx="2769240" cy="2302705"/>
              </a:xfrm>
            </p:grpSpPr>
            <p:sp>
              <p:nvSpPr>
                <p:cNvPr id="15" name="Arc 14">
                  <a:extLst>
                    <a:ext uri="{FF2B5EF4-FFF2-40B4-BE49-F238E27FC236}">
                      <a16:creationId xmlns:a16="http://schemas.microsoft.com/office/drawing/2014/main" id="{79BD4A72-DBC8-1C0B-1D04-1C7139E4151A}"/>
                    </a:ext>
                  </a:extLst>
                </p:cNvPr>
                <p:cNvSpPr/>
                <p:nvPr/>
              </p:nvSpPr>
              <p:spPr>
                <a:xfrm>
                  <a:off x="1835459" y="2507951"/>
                  <a:ext cx="927146" cy="927146"/>
                </a:xfrm>
                <a:prstGeom prst="arc">
                  <a:avLst/>
                </a:prstGeom>
                <a:ln w="50800" cap="rnd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Connector 11">
                  <a:extLst>
                    <a:ext uri="{FF2B5EF4-FFF2-40B4-BE49-F238E27FC236}">
                      <a16:creationId xmlns:a16="http://schemas.microsoft.com/office/drawing/2014/main" id="{3D156AC8-22A8-FC8D-E9FA-DD1BA647E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073345" y="3660784"/>
                  <a:ext cx="1378520" cy="0"/>
                </a:xfrm>
                <a:prstGeom prst="line">
                  <a:avLst/>
                </a:prstGeom>
                <a:ln w="50800" cap="rnd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C4EFB227-0589-AFD5-2500-DF8EA2203251}"/>
                    </a:ext>
                  </a:extLst>
                </p:cNvPr>
                <p:cNvSpPr/>
                <p:nvPr/>
              </p:nvSpPr>
              <p:spPr>
                <a:xfrm rot="16200000" flipH="1">
                  <a:off x="2762605" y="3883510"/>
                  <a:ext cx="927146" cy="927146"/>
                </a:xfrm>
                <a:prstGeom prst="arc">
                  <a:avLst/>
                </a:prstGeom>
                <a:ln w="50800" cap="rnd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" name="Straight Connector 13">
                  <a:extLst>
                    <a:ext uri="{FF2B5EF4-FFF2-40B4-BE49-F238E27FC236}">
                      <a16:creationId xmlns:a16="http://schemas.microsoft.com/office/drawing/2014/main" id="{19A32437-E136-0514-1AE9-B7B02BAFD4F7}"/>
                    </a:ext>
                  </a:extLst>
                </p:cNvPr>
                <p:cNvCxnSpPr/>
                <p:nvPr/>
              </p:nvCxnSpPr>
              <p:spPr>
                <a:xfrm>
                  <a:off x="3226178" y="4810656"/>
                  <a:ext cx="1378521" cy="0"/>
                </a:xfrm>
                <a:prstGeom prst="line">
                  <a:avLst/>
                </a:prstGeom>
                <a:ln w="50800" cap="flat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5">
                <a:extLst>
                  <a:ext uri="{FF2B5EF4-FFF2-40B4-BE49-F238E27FC236}">
                    <a16:creationId xmlns:a16="http://schemas.microsoft.com/office/drawing/2014/main" id="{3FF64F1D-D7BC-A8F1-5501-D794685CBABF}"/>
                  </a:ext>
                </a:extLst>
              </p:cNvPr>
              <p:cNvGrpSpPr/>
              <p:nvPr/>
            </p:nvGrpSpPr>
            <p:grpSpPr>
              <a:xfrm flipV="1">
                <a:off x="8746148" y="2504990"/>
                <a:ext cx="2633024" cy="2305666"/>
                <a:chOff x="1835459" y="2507951"/>
                <a:chExt cx="2633024" cy="2305666"/>
              </a:xfrm>
            </p:grpSpPr>
            <p:sp>
              <p:nvSpPr>
                <p:cNvPr id="11" name="Arc 10">
                  <a:extLst>
                    <a:ext uri="{FF2B5EF4-FFF2-40B4-BE49-F238E27FC236}">
                      <a16:creationId xmlns:a16="http://schemas.microsoft.com/office/drawing/2014/main" id="{F9D2F0B8-3448-6454-7378-2471699F1B71}"/>
                    </a:ext>
                  </a:extLst>
                </p:cNvPr>
                <p:cNvSpPr/>
                <p:nvPr/>
              </p:nvSpPr>
              <p:spPr>
                <a:xfrm>
                  <a:off x="1835459" y="2507951"/>
                  <a:ext cx="927146" cy="927146"/>
                </a:xfrm>
                <a:prstGeom prst="arc">
                  <a:avLst/>
                </a:prstGeom>
                <a:ln w="50800" cap="rnd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Connector 7">
                  <a:extLst>
                    <a:ext uri="{FF2B5EF4-FFF2-40B4-BE49-F238E27FC236}">
                      <a16:creationId xmlns:a16="http://schemas.microsoft.com/office/drawing/2014/main" id="{41731358-9F03-957B-EEEB-D7F76645A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073345" y="3660784"/>
                  <a:ext cx="1378520" cy="0"/>
                </a:xfrm>
                <a:prstGeom prst="line">
                  <a:avLst/>
                </a:prstGeom>
                <a:ln w="50800" cap="rnd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Arc 12">
                  <a:extLst>
                    <a:ext uri="{FF2B5EF4-FFF2-40B4-BE49-F238E27FC236}">
                      <a16:creationId xmlns:a16="http://schemas.microsoft.com/office/drawing/2014/main" id="{82D4BC12-4C05-9F60-F574-A51E02C5E30C}"/>
                    </a:ext>
                  </a:extLst>
                </p:cNvPr>
                <p:cNvSpPr/>
                <p:nvPr/>
              </p:nvSpPr>
              <p:spPr>
                <a:xfrm rot="16200000" flipH="1">
                  <a:off x="2762605" y="3883510"/>
                  <a:ext cx="927146" cy="927146"/>
                </a:xfrm>
                <a:prstGeom prst="arc">
                  <a:avLst/>
                </a:prstGeom>
                <a:ln w="50800" cap="rnd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9">
                  <a:extLst>
                    <a:ext uri="{FF2B5EF4-FFF2-40B4-BE49-F238E27FC236}">
                      <a16:creationId xmlns:a16="http://schemas.microsoft.com/office/drawing/2014/main" id="{1742C2FC-8A0B-8C71-DE02-3D9E07DD250C}"/>
                    </a:ext>
                  </a:extLst>
                </p:cNvPr>
                <p:cNvCxnSpPr>
                  <a:cxnSpLocks/>
                  <a:endCxn id="3" idx="0"/>
                </p:cNvCxnSpPr>
                <p:nvPr/>
              </p:nvCxnSpPr>
              <p:spPr>
                <a:xfrm>
                  <a:off x="3226179" y="4810656"/>
                  <a:ext cx="1242304" cy="2961"/>
                </a:xfrm>
                <a:prstGeom prst="line">
                  <a:avLst/>
                </a:prstGeom>
                <a:ln w="50800" cap="flat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7" name="Rectangle: Rounded Corners 24">
            <a:extLst>
              <a:ext uri="{FF2B5EF4-FFF2-40B4-BE49-F238E27FC236}">
                <a16:creationId xmlns:a16="http://schemas.microsoft.com/office/drawing/2014/main" id="{9AB10D6B-3F16-F8EE-2642-5DCA06E9ABA3}"/>
              </a:ext>
            </a:extLst>
          </p:cNvPr>
          <p:cNvSpPr/>
          <p:nvPr/>
        </p:nvSpPr>
        <p:spPr>
          <a:xfrm>
            <a:off x="922995" y="2858417"/>
            <a:ext cx="1482558" cy="338675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innerShdw blurRad="88900" dist="50800" dir="21540000">
              <a:srgbClr val="D6D4D4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1991</a:t>
            </a:r>
          </a:p>
        </p:txBody>
      </p:sp>
      <p:grpSp>
        <p:nvGrpSpPr>
          <p:cNvPr id="28" name="Group 23">
            <a:extLst>
              <a:ext uri="{FF2B5EF4-FFF2-40B4-BE49-F238E27FC236}">
                <a16:creationId xmlns:a16="http://schemas.microsoft.com/office/drawing/2014/main" id="{C877DCA0-1581-4809-514B-B9C185A32633}"/>
              </a:ext>
            </a:extLst>
          </p:cNvPr>
          <p:cNvGrpSpPr/>
          <p:nvPr/>
        </p:nvGrpSpPr>
        <p:grpSpPr>
          <a:xfrm>
            <a:off x="1218018" y="3429000"/>
            <a:ext cx="883389" cy="862170"/>
            <a:chOff x="1374650" y="3234999"/>
            <a:chExt cx="883389" cy="862170"/>
          </a:xfrm>
        </p:grpSpPr>
        <p:sp>
          <p:nvSpPr>
            <p:cNvPr id="29" name="Rectangle: Rounded Corners 39">
              <a:extLst>
                <a:ext uri="{FF2B5EF4-FFF2-40B4-BE49-F238E27FC236}">
                  <a16:creationId xmlns:a16="http://schemas.microsoft.com/office/drawing/2014/main" id="{900C89BC-198B-1E5C-B4A3-D7FD46D8D3A5}"/>
                </a:ext>
              </a:extLst>
            </p:cNvPr>
            <p:cNvSpPr/>
            <p:nvPr/>
          </p:nvSpPr>
          <p:spPr>
            <a:xfrm>
              <a:off x="1477762" y="3316209"/>
              <a:ext cx="686929" cy="686932"/>
            </a:xfrm>
            <a:prstGeom prst="roundRect">
              <a:avLst>
                <a:gd name="adj" fmla="val 50000"/>
              </a:avLst>
            </a:prstGeom>
            <a:solidFill>
              <a:srgbClr val="DEEBF7"/>
            </a:solidFill>
            <a:ln>
              <a:noFill/>
              <a:prstDash val="sysDash"/>
            </a:ln>
            <a:effectLst>
              <a:outerShdw blurRad="165100" dist="38100" dir="2700000" sx="95000" sy="95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id-ID" sz="1200" b="1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30" name="Arc 46">
              <a:extLst>
                <a:ext uri="{FF2B5EF4-FFF2-40B4-BE49-F238E27FC236}">
                  <a16:creationId xmlns:a16="http://schemas.microsoft.com/office/drawing/2014/main" id="{B7560A3B-B706-B962-51FE-D959F3B7D230}"/>
                </a:ext>
              </a:extLst>
            </p:cNvPr>
            <p:cNvSpPr/>
            <p:nvPr/>
          </p:nvSpPr>
          <p:spPr>
            <a:xfrm>
              <a:off x="1374650" y="3234999"/>
              <a:ext cx="883389" cy="862170"/>
            </a:xfrm>
            <a:prstGeom prst="arc">
              <a:avLst>
                <a:gd name="adj1" fmla="val 16785435"/>
                <a:gd name="adj2" fmla="val 16588478"/>
              </a:avLst>
            </a:prstGeom>
            <a:ln w="50800" cap="rnd">
              <a:solidFill>
                <a:srgbClr val="D6D4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1" name="Rectangle: Rounded Corners 24">
            <a:extLst>
              <a:ext uri="{FF2B5EF4-FFF2-40B4-BE49-F238E27FC236}">
                <a16:creationId xmlns:a16="http://schemas.microsoft.com/office/drawing/2014/main" id="{3EE89B0D-4588-7E21-0145-11B7CE825308}"/>
              </a:ext>
            </a:extLst>
          </p:cNvPr>
          <p:cNvSpPr/>
          <p:nvPr/>
        </p:nvSpPr>
        <p:spPr>
          <a:xfrm>
            <a:off x="2761242" y="4571611"/>
            <a:ext cx="1482558" cy="338675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innerShdw blurRad="88900" dist="50800" dir="21540000">
              <a:srgbClr val="D6D4D4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2004</a:t>
            </a:r>
          </a:p>
        </p:txBody>
      </p:sp>
      <p:grpSp>
        <p:nvGrpSpPr>
          <p:cNvPr id="32" name="Group 23">
            <a:extLst>
              <a:ext uri="{FF2B5EF4-FFF2-40B4-BE49-F238E27FC236}">
                <a16:creationId xmlns:a16="http://schemas.microsoft.com/office/drawing/2014/main" id="{4B8DDF2C-6DEF-55C9-5369-055A3FBD363C}"/>
              </a:ext>
            </a:extLst>
          </p:cNvPr>
          <p:cNvGrpSpPr/>
          <p:nvPr/>
        </p:nvGrpSpPr>
        <p:grpSpPr>
          <a:xfrm>
            <a:off x="3119281" y="3429000"/>
            <a:ext cx="883389" cy="862170"/>
            <a:chOff x="1374650" y="3234999"/>
            <a:chExt cx="883389" cy="862170"/>
          </a:xfrm>
        </p:grpSpPr>
        <p:sp>
          <p:nvSpPr>
            <p:cNvPr id="33" name="Rectangle: Rounded Corners 39">
              <a:extLst>
                <a:ext uri="{FF2B5EF4-FFF2-40B4-BE49-F238E27FC236}">
                  <a16:creationId xmlns:a16="http://schemas.microsoft.com/office/drawing/2014/main" id="{30281393-FB0B-CA1C-CA68-A373B4A29182}"/>
                </a:ext>
              </a:extLst>
            </p:cNvPr>
            <p:cNvSpPr/>
            <p:nvPr/>
          </p:nvSpPr>
          <p:spPr>
            <a:xfrm>
              <a:off x="1477762" y="3316209"/>
              <a:ext cx="686929" cy="686932"/>
            </a:xfrm>
            <a:prstGeom prst="roundRect">
              <a:avLst>
                <a:gd name="adj" fmla="val 50000"/>
              </a:avLst>
            </a:prstGeom>
            <a:solidFill>
              <a:srgbClr val="DEEBF7"/>
            </a:solidFill>
            <a:ln>
              <a:noFill/>
              <a:prstDash val="sysDash"/>
            </a:ln>
            <a:effectLst>
              <a:outerShdw blurRad="165100" dist="38100" dir="2700000" sx="95000" sy="95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b="1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2</a:t>
              </a:r>
              <a:endParaRPr lang="id-ID" sz="12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4" name="Arc 46">
              <a:extLst>
                <a:ext uri="{FF2B5EF4-FFF2-40B4-BE49-F238E27FC236}">
                  <a16:creationId xmlns:a16="http://schemas.microsoft.com/office/drawing/2014/main" id="{42D85742-2653-CFA9-0C8D-455AF9C05956}"/>
                </a:ext>
              </a:extLst>
            </p:cNvPr>
            <p:cNvSpPr/>
            <p:nvPr/>
          </p:nvSpPr>
          <p:spPr>
            <a:xfrm>
              <a:off x="1374650" y="3234999"/>
              <a:ext cx="883389" cy="862170"/>
            </a:xfrm>
            <a:prstGeom prst="arc">
              <a:avLst>
                <a:gd name="adj1" fmla="val 16785435"/>
                <a:gd name="adj2" fmla="val 16588478"/>
              </a:avLst>
            </a:prstGeom>
            <a:ln w="50800" cap="rnd">
              <a:solidFill>
                <a:srgbClr val="D6D4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5" name="Rectangle: Rounded Corners 24">
            <a:extLst>
              <a:ext uri="{FF2B5EF4-FFF2-40B4-BE49-F238E27FC236}">
                <a16:creationId xmlns:a16="http://schemas.microsoft.com/office/drawing/2014/main" id="{F6D6850E-3CEB-AA72-CB77-D80C38C38709}"/>
              </a:ext>
            </a:extLst>
          </p:cNvPr>
          <p:cNvSpPr/>
          <p:nvPr/>
        </p:nvSpPr>
        <p:spPr>
          <a:xfrm>
            <a:off x="4499719" y="2876916"/>
            <a:ext cx="1482558" cy="338675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innerShdw blurRad="88900" dist="50800" dir="21540000">
              <a:srgbClr val="D6D4D4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2017</a:t>
            </a:r>
          </a:p>
        </p:txBody>
      </p:sp>
      <p:grpSp>
        <p:nvGrpSpPr>
          <p:cNvPr id="36" name="Group 23">
            <a:extLst>
              <a:ext uri="{FF2B5EF4-FFF2-40B4-BE49-F238E27FC236}">
                <a16:creationId xmlns:a16="http://schemas.microsoft.com/office/drawing/2014/main" id="{DD168844-A24C-72A2-12B7-E6D7D600EA38}"/>
              </a:ext>
            </a:extLst>
          </p:cNvPr>
          <p:cNvGrpSpPr/>
          <p:nvPr/>
        </p:nvGrpSpPr>
        <p:grpSpPr>
          <a:xfrm>
            <a:off x="4790151" y="3460096"/>
            <a:ext cx="883389" cy="862170"/>
            <a:chOff x="1374650" y="3234999"/>
            <a:chExt cx="883389" cy="862170"/>
          </a:xfrm>
        </p:grpSpPr>
        <p:sp>
          <p:nvSpPr>
            <p:cNvPr id="37" name="Rectangle: Rounded Corners 39">
              <a:extLst>
                <a:ext uri="{FF2B5EF4-FFF2-40B4-BE49-F238E27FC236}">
                  <a16:creationId xmlns:a16="http://schemas.microsoft.com/office/drawing/2014/main" id="{E307F64B-BF54-D27B-C0CE-5AF254D047B9}"/>
                </a:ext>
              </a:extLst>
            </p:cNvPr>
            <p:cNvSpPr/>
            <p:nvPr/>
          </p:nvSpPr>
          <p:spPr>
            <a:xfrm>
              <a:off x="1477762" y="3316209"/>
              <a:ext cx="686929" cy="686932"/>
            </a:xfrm>
            <a:prstGeom prst="roundRect">
              <a:avLst>
                <a:gd name="adj" fmla="val 50000"/>
              </a:avLst>
            </a:prstGeom>
            <a:solidFill>
              <a:srgbClr val="DEEBF7"/>
            </a:solidFill>
            <a:ln>
              <a:noFill/>
              <a:prstDash val="sysDash"/>
            </a:ln>
            <a:effectLst>
              <a:outerShdw blurRad="165100" dist="38100" dir="2700000" sx="95000" sy="95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b="1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3</a:t>
              </a:r>
              <a:endParaRPr lang="id-ID" sz="12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Arc 46">
              <a:extLst>
                <a:ext uri="{FF2B5EF4-FFF2-40B4-BE49-F238E27FC236}">
                  <a16:creationId xmlns:a16="http://schemas.microsoft.com/office/drawing/2014/main" id="{22C9C04C-B60A-BA71-97C1-EE1A14A1F404}"/>
                </a:ext>
              </a:extLst>
            </p:cNvPr>
            <p:cNvSpPr/>
            <p:nvPr/>
          </p:nvSpPr>
          <p:spPr>
            <a:xfrm>
              <a:off x="1374650" y="3234999"/>
              <a:ext cx="883389" cy="862170"/>
            </a:xfrm>
            <a:prstGeom prst="arc">
              <a:avLst>
                <a:gd name="adj1" fmla="val 16785435"/>
                <a:gd name="adj2" fmla="val 16588478"/>
              </a:avLst>
            </a:prstGeom>
            <a:ln w="50800" cap="rnd">
              <a:solidFill>
                <a:srgbClr val="D6D4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9" name="Rectangle: Rounded Corners 24">
            <a:extLst>
              <a:ext uri="{FF2B5EF4-FFF2-40B4-BE49-F238E27FC236}">
                <a16:creationId xmlns:a16="http://schemas.microsoft.com/office/drawing/2014/main" id="{6A72E4E9-23AA-4852-7213-CF3932A477EF}"/>
              </a:ext>
            </a:extLst>
          </p:cNvPr>
          <p:cNvSpPr/>
          <p:nvPr/>
        </p:nvSpPr>
        <p:spPr>
          <a:xfrm>
            <a:off x="6247496" y="4588909"/>
            <a:ext cx="1482558" cy="338675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innerShdw blurRad="88900" dist="50800" dir="21540000">
              <a:srgbClr val="D6D4D4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grpSp>
        <p:nvGrpSpPr>
          <p:cNvPr id="40" name="Group 23">
            <a:extLst>
              <a:ext uri="{FF2B5EF4-FFF2-40B4-BE49-F238E27FC236}">
                <a16:creationId xmlns:a16="http://schemas.microsoft.com/office/drawing/2014/main" id="{562A3F25-15B4-EA66-7AED-F929B344DB54}"/>
              </a:ext>
            </a:extLst>
          </p:cNvPr>
          <p:cNvGrpSpPr/>
          <p:nvPr/>
        </p:nvGrpSpPr>
        <p:grpSpPr>
          <a:xfrm>
            <a:off x="6547080" y="3468594"/>
            <a:ext cx="883389" cy="862170"/>
            <a:chOff x="1374650" y="3234999"/>
            <a:chExt cx="883389" cy="862170"/>
          </a:xfrm>
        </p:grpSpPr>
        <p:sp>
          <p:nvSpPr>
            <p:cNvPr id="41" name="Rectangle: Rounded Corners 39">
              <a:extLst>
                <a:ext uri="{FF2B5EF4-FFF2-40B4-BE49-F238E27FC236}">
                  <a16:creationId xmlns:a16="http://schemas.microsoft.com/office/drawing/2014/main" id="{8C03DE58-9D3B-F763-6AA3-0F65A081E2BA}"/>
                </a:ext>
              </a:extLst>
            </p:cNvPr>
            <p:cNvSpPr/>
            <p:nvPr/>
          </p:nvSpPr>
          <p:spPr>
            <a:xfrm>
              <a:off x="1477762" y="3316209"/>
              <a:ext cx="686929" cy="686932"/>
            </a:xfrm>
            <a:prstGeom prst="roundRect">
              <a:avLst>
                <a:gd name="adj" fmla="val 50000"/>
              </a:avLst>
            </a:prstGeom>
            <a:solidFill>
              <a:srgbClr val="DEEBF7"/>
            </a:solidFill>
            <a:ln>
              <a:noFill/>
              <a:prstDash val="sysDash"/>
            </a:ln>
            <a:effectLst>
              <a:outerShdw blurRad="165100" dist="38100" dir="2700000" sx="95000" sy="95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b="1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4</a:t>
              </a:r>
              <a:endParaRPr lang="id-ID" sz="12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2" name="Arc 46">
              <a:extLst>
                <a:ext uri="{FF2B5EF4-FFF2-40B4-BE49-F238E27FC236}">
                  <a16:creationId xmlns:a16="http://schemas.microsoft.com/office/drawing/2014/main" id="{EB02B29E-B1E9-9DEE-D893-02F256A7515C}"/>
                </a:ext>
              </a:extLst>
            </p:cNvPr>
            <p:cNvSpPr/>
            <p:nvPr/>
          </p:nvSpPr>
          <p:spPr>
            <a:xfrm>
              <a:off x="1374650" y="3234999"/>
              <a:ext cx="883389" cy="862170"/>
            </a:xfrm>
            <a:prstGeom prst="arc">
              <a:avLst>
                <a:gd name="adj1" fmla="val 16785435"/>
                <a:gd name="adj2" fmla="val 16588478"/>
              </a:avLst>
            </a:prstGeom>
            <a:ln w="50800" cap="rnd">
              <a:solidFill>
                <a:srgbClr val="D6D4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3" name="Rectangle: Rounded Corners 24">
            <a:extLst>
              <a:ext uri="{FF2B5EF4-FFF2-40B4-BE49-F238E27FC236}">
                <a16:creationId xmlns:a16="http://schemas.microsoft.com/office/drawing/2014/main" id="{7607D2BB-C5E1-9AD9-9D43-43F4DDACE633}"/>
              </a:ext>
            </a:extLst>
          </p:cNvPr>
          <p:cNvSpPr/>
          <p:nvPr/>
        </p:nvSpPr>
        <p:spPr>
          <a:xfrm>
            <a:off x="7940181" y="2894214"/>
            <a:ext cx="1482558" cy="338675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innerShdw blurRad="88900" dist="50800" dir="21540000">
              <a:srgbClr val="D6D4D4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2021</a:t>
            </a:r>
          </a:p>
        </p:txBody>
      </p:sp>
      <p:grpSp>
        <p:nvGrpSpPr>
          <p:cNvPr id="44" name="Group 23">
            <a:extLst>
              <a:ext uri="{FF2B5EF4-FFF2-40B4-BE49-F238E27FC236}">
                <a16:creationId xmlns:a16="http://schemas.microsoft.com/office/drawing/2014/main" id="{BB0A4A32-E00F-71FB-49F3-0BF8F6967E41}"/>
              </a:ext>
            </a:extLst>
          </p:cNvPr>
          <p:cNvGrpSpPr/>
          <p:nvPr/>
        </p:nvGrpSpPr>
        <p:grpSpPr>
          <a:xfrm>
            <a:off x="8210793" y="3486015"/>
            <a:ext cx="883389" cy="862170"/>
            <a:chOff x="1374650" y="3234999"/>
            <a:chExt cx="883389" cy="862170"/>
          </a:xfrm>
        </p:grpSpPr>
        <p:sp>
          <p:nvSpPr>
            <p:cNvPr id="45" name="Rectangle: Rounded Corners 39">
              <a:extLst>
                <a:ext uri="{FF2B5EF4-FFF2-40B4-BE49-F238E27FC236}">
                  <a16:creationId xmlns:a16="http://schemas.microsoft.com/office/drawing/2014/main" id="{284E03CE-A0C2-DC4D-FD57-D528FE4ED13B}"/>
                </a:ext>
              </a:extLst>
            </p:cNvPr>
            <p:cNvSpPr/>
            <p:nvPr/>
          </p:nvSpPr>
          <p:spPr>
            <a:xfrm>
              <a:off x="1477762" y="3316209"/>
              <a:ext cx="686929" cy="686932"/>
            </a:xfrm>
            <a:prstGeom prst="roundRect">
              <a:avLst>
                <a:gd name="adj" fmla="val 50000"/>
              </a:avLst>
            </a:prstGeom>
            <a:solidFill>
              <a:srgbClr val="DEEBF7"/>
            </a:solidFill>
            <a:ln>
              <a:noFill/>
              <a:prstDash val="sysDash"/>
            </a:ln>
            <a:effectLst>
              <a:outerShdw blurRad="165100" dist="38100" dir="2700000" sx="95000" sy="95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b="1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5</a:t>
              </a:r>
              <a:endParaRPr lang="id-ID" sz="12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6" name="Arc 46">
              <a:extLst>
                <a:ext uri="{FF2B5EF4-FFF2-40B4-BE49-F238E27FC236}">
                  <a16:creationId xmlns:a16="http://schemas.microsoft.com/office/drawing/2014/main" id="{22FD1BE5-BCD3-BD6A-2B56-812F5AA36BC2}"/>
                </a:ext>
              </a:extLst>
            </p:cNvPr>
            <p:cNvSpPr/>
            <p:nvPr/>
          </p:nvSpPr>
          <p:spPr>
            <a:xfrm>
              <a:off x="1374650" y="3234999"/>
              <a:ext cx="883389" cy="862170"/>
            </a:xfrm>
            <a:prstGeom prst="arc">
              <a:avLst>
                <a:gd name="adj1" fmla="val 16785435"/>
                <a:gd name="adj2" fmla="val 16588478"/>
              </a:avLst>
            </a:prstGeom>
            <a:ln w="50800" cap="rnd">
              <a:solidFill>
                <a:srgbClr val="D6D4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7" name="Rectangle: Rounded Corners 24">
            <a:extLst>
              <a:ext uri="{FF2B5EF4-FFF2-40B4-BE49-F238E27FC236}">
                <a16:creationId xmlns:a16="http://schemas.microsoft.com/office/drawing/2014/main" id="{0D11DAD4-B59C-638D-AD50-2BF75B796EC9}"/>
              </a:ext>
            </a:extLst>
          </p:cNvPr>
          <p:cNvSpPr/>
          <p:nvPr/>
        </p:nvSpPr>
        <p:spPr>
          <a:xfrm>
            <a:off x="9733750" y="4588909"/>
            <a:ext cx="1482558" cy="338675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innerShdw blurRad="88900" dist="50800" dir="21540000">
              <a:srgbClr val="D6D4D4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2022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781C5A5-94F8-DA96-8600-67D13ABFD54D}"/>
              </a:ext>
            </a:extLst>
          </p:cNvPr>
          <p:cNvSpPr txBox="1"/>
          <p:nvPr/>
        </p:nvSpPr>
        <p:spPr>
          <a:xfrm>
            <a:off x="792894" y="4523078"/>
            <a:ext cx="173363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ENTREE DANS L’EXPERTISE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Candara" panose="020E0502030303020204" pitchFamily="34" charset="0"/>
              <a:sym typeface="Arial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E542827-9BB1-6754-8A7B-F02CC70920EE}"/>
              </a:ext>
            </a:extLst>
          </p:cNvPr>
          <p:cNvSpPr txBox="1"/>
          <p:nvPr/>
        </p:nvSpPr>
        <p:spPr>
          <a:xfrm>
            <a:off x="2795207" y="2489086"/>
            <a:ext cx="1545352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Candara" panose="020E0502030303020204" pitchFamily="34" charset="0"/>
                <a:sym typeface="Arial"/>
              </a:rPr>
              <a:t>OUVERTURE DU CABINET MARION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2D32A930-CA47-E8E0-3BC0-972F32993049}"/>
              </a:ext>
            </a:extLst>
          </p:cNvPr>
          <p:cNvSpPr txBox="1"/>
          <p:nvPr/>
        </p:nvSpPr>
        <p:spPr>
          <a:xfrm>
            <a:off x="4499719" y="4434004"/>
            <a:ext cx="1396511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Candara" panose="020E0502030303020204" pitchFamily="34" charset="0"/>
                <a:sym typeface="Arial"/>
              </a:rPr>
              <a:t>IDEE DE L’OUTIL DE VISIO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Et dépôt du </a:t>
            </a: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Candara" panose="020E0502030303020204" pitchFamily="34" charset="0"/>
                <a:sym typeface="Arial"/>
              </a:rPr>
              <a:t>Brevet  à l’INPI 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3446E8C-CAAC-7A0E-2C62-42C58AA5D56A}"/>
              </a:ext>
            </a:extLst>
          </p:cNvPr>
          <p:cNvSpPr txBox="1"/>
          <p:nvPr/>
        </p:nvSpPr>
        <p:spPr>
          <a:xfrm>
            <a:off x="6363093" y="2403835"/>
            <a:ext cx="1306476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Candara" panose="020E0502030303020204" pitchFamily="34" charset="0"/>
                <a:sym typeface="Arial"/>
              </a:rPr>
              <a:t>TEST GRANDEUR NATURE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49007DC-250A-5430-97A2-A59023CCC83E}"/>
              </a:ext>
            </a:extLst>
          </p:cNvPr>
          <p:cNvSpPr txBox="1"/>
          <p:nvPr/>
        </p:nvSpPr>
        <p:spPr>
          <a:xfrm>
            <a:off x="7916090" y="4523078"/>
            <a:ext cx="1482558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Candara" panose="020E0502030303020204" pitchFamily="34" charset="0"/>
                <a:sym typeface="Arial"/>
              </a:rPr>
              <a:t>CHANGEMENT DE NOM TEAD DEVIENT STAARE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C46FEE0E-E5CC-F746-A96A-54E5FCF88208}"/>
              </a:ext>
            </a:extLst>
          </p:cNvPr>
          <p:cNvSpPr txBox="1"/>
          <p:nvPr/>
        </p:nvSpPr>
        <p:spPr>
          <a:xfrm>
            <a:off x="9727688" y="3937493"/>
            <a:ext cx="153406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Prospection et commercialisation</a:t>
            </a:r>
            <a:endParaRPr kumimoji="0" lang="fr-FR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Candara" panose="020E0502030303020204" pitchFamily="34" charset="0"/>
              <a:sym typeface="Arial"/>
            </a:endParaRPr>
          </a:p>
        </p:txBody>
      </p:sp>
      <p:pic>
        <p:nvPicPr>
          <p:cNvPr id="54" name="Google Shape;654;p46" descr="Google Shape;654;p46">
            <a:extLst>
              <a:ext uri="{FF2B5EF4-FFF2-40B4-BE49-F238E27FC236}">
                <a16:creationId xmlns:a16="http://schemas.microsoft.com/office/drawing/2014/main" id="{077C4E22-C996-10E1-F7EC-5DFD71AA9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911" y="1251434"/>
            <a:ext cx="2339107" cy="1169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Magalie BAZABAS on Behance">
            <a:extLst>
              <a:ext uri="{FF2B5EF4-FFF2-40B4-BE49-F238E27FC236}">
                <a16:creationId xmlns:a16="http://schemas.microsoft.com/office/drawing/2014/main" id="{5FC8C0DB-99B4-FBB2-A4D2-141212287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27" b="27071"/>
          <a:stretch/>
        </p:blipFill>
        <p:spPr bwMode="auto">
          <a:xfrm>
            <a:off x="4228637" y="5413738"/>
            <a:ext cx="2047289" cy="727045"/>
          </a:xfrm>
          <a:prstGeom prst="rect">
            <a:avLst/>
          </a:prstGeom>
          <a:solidFill>
            <a:srgbClr val="566473"/>
          </a:solidFill>
        </p:spPr>
      </p:pic>
    </p:spTree>
    <p:extLst>
      <p:ext uri="{BB962C8B-B14F-4D97-AF65-F5344CB8AC3E}">
        <p14:creationId xmlns:p14="http://schemas.microsoft.com/office/powerpoint/2010/main" val="22480451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Intérieur avec ordinateur portable">
            <a:extLst>
              <a:ext uri="{FF2B5EF4-FFF2-40B4-BE49-F238E27FC236}">
                <a16:creationId xmlns:a16="http://schemas.microsoft.com/office/drawing/2014/main" id="{F46439CC-044A-3617-F21B-0671D9D71C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0878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BFD289F-5C7C-DB36-EECE-99B42B4720DC}"/>
              </a:ext>
            </a:extLst>
          </p:cNvPr>
          <p:cNvSpPr txBox="1">
            <a:spLocks/>
          </p:cNvSpPr>
          <p:nvPr/>
        </p:nvSpPr>
        <p:spPr>
          <a:xfrm>
            <a:off x="5241563" y="886198"/>
            <a:ext cx="5956300" cy="1444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rtlCol="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 hangingPunct="1">
              <a:spcAft>
                <a:spcPts val="600"/>
              </a:spcAft>
            </a:pPr>
            <a:r>
              <a:rPr lang="fr-FR" sz="7200" dirty="0">
                <a:solidFill>
                  <a:schemeClr val="tx1">
                    <a:lumMod val="50000"/>
                  </a:schemeClr>
                </a:solidFill>
              </a:rPr>
              <a:t>Outil STAARE</a:t>
            </a:r>
            <a:endParaRPr lang="fr-FR" sz="7200" b="0" i="0" u="none" strike="noStrike" cap="none" spc="0" baseline="0" dirty="0">
              <a:solidFill>
                <a:schemeClr val="tx1">
                  <a:lumMod val="50000"/>
                </a:schemeClr>
              </a:solidFill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7C97CFDA-5166-6EBD-784A-D3B44123DCF4}"/>
              </a:ext>
            </a:extLst>
          </p:cNvPr>
          <p:cNvSpPr txBox="1">
            <a:spLocks/>
          </p:cNvSpPr>
          <p:nvPr/>
        </p:nvSpPr>
        <p:spPr>
          <a:xfrm>
            <a:off x="6235700" y="4148860"/>
            <a:ext cx="5956300" cy="1100565"/>
          </a:xfrm>
          <a:prstGeom prst="rect">
            <a:avLst/>
          </a:prstGeom>
        </p:spPr>
        <p:txBody>
          <a:bodyPr rtlCol="0"/>
          <a:lstStyle>
            <a:lvl1pPr marL="22860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22860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22860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22860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933700" marR="0" indent="-533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390900" marR="0" indent="-533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848100" marR="0" indent="-533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305300" marR="0" indent="-533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hangingPunct="1"/>
            <a:r>
              <a:rPr lang="fr-FR"/>
              <a:t>  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252918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9;p34">
            <a:extLst>
              <a:ext uri="{FF2B5EF4-FFF2-40B4-BE49-F238E27FC236}">
                <a16:creationId xmlns:a16="http://schemas.microsoft.com/office/drawing/2014/main" id="{D3FAF0A4-FC2D-A620-9339-3672EF933E57}"/>
              </a:ext>
            </a:extLst>
          </p:cNvPr>
          <p:cNvSpPr txBox="1">
            <a:spLocks/>
          </p:cNvSpPr>
          <p:nvPr/>
        </p:nvSpPr>
        <p:spPr>
          <a:xfrm>
            <a:off x="4421170" y="443060"/>
            <a:ext cx="7770830" cy="6244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22860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22860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22860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22860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933700" marR="0" indent="-533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390900" marR="0" indent="-533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848100" marR="0" indent="-533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305300" marR="0" indent="-533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algn="ctr" defTabSz="676655" hangingPunct="1">
              <a:lnSpc>
                <a:spcPct val="120000"/>
              </a:lnSpc>
              <a:spcBef>
                <a:spcPts val="0"/>
              </a:spcBef>
              <a:defRPr sz="1184">
                <a:solidFill>
                  <a:srgbClr val="FFFFFF"/>
                </a:solidFill>
              </a:defRPr>
            </a:pPr>
            <a:r>
              <a:rPr lang="fr-FR" sz="1800" b="1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STAARE est une s</a:t>
            </a:r>
            <a:r>
              <a:rPr lang="fr-FR" sz="1800" b="1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  <a:sym typeface="Arial"/>
              </a:rPr>
              <a:t>olution Phygitale (physique et digitale) en SAAS full web</a:t>
            </a:r>
          </a:p>
          <a:p>
            <a:pPr marL="0" algn="ctr" defTabSz="676655" hangingPunct="1">
              <a:lnSpc>
                <a:spcPct val="120000"/>
              </a:lnSpc>
              <a:spcBef>
                <a:spcPts val="0"/>
              </a:spcBef>
              <a:defRPr sz="1184">
                <a:solidFill>
                  <a:srgbClr val="FFFFFF"/>
                </a:solidFill>
              </a:defRPr>
            </a:pPr>
            <a:r>
              <a:rPr lang="fr-FR" sz="1800" b="1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de Visio multi-supports, permettant des expertises à distance</a:t>
            </a:r>
          </a:p>
          <a:p>
            <a:pPr marL="0" algn="ctr" defTabSz="676655" hangingPunct="1">
              <a:lnSpc>
                <a:spcPct val="120000"/>
              </a:lnSpc>
              <a:spcBef>
                <a:spcPts val="0"/>
              </a:spcBef>
              <a:defRPr sz="1184">
                <a:solidFill>
                  <a:srgbClr val="FFFFFF"/>
                </a:solidFill>
              </a:defRPr>
            </a:pPr>
            <a:endParaRPr lang="fr-FR" sz="1400" b="1" dirty="0">
              <a:solidFill>
                <a:srgbClr val="FFFFFF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  <a:p>
            <a:pPr marL="0" algn="ctr" defTabSz="676655" hangingPunct="1">
              <a:lnSpc>
                <a:spcPct val="120000"/>
              </a:lnSpc>
              <a:spcBef>
                <a:spcPts val="0"/>
              </a:spcBef>
              <a:defRPr sz="1184">
                <a:solidFill>
                  <a:srgbClr val="FFFFFF"/>
                </a:solidFill>
              </a:defRPr>
            </a:pPr>
            <a:endParaRPr lang="fr-FR" sz="1400" b="1" dirty="0">
              <a:solidFill>
                <a:srgbClr val="FFFFFF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  <a:p>
            <a:pPr marL="0" algn="ctr" defTabSz="676655" hangingPunct="1">
              <a:lnSpc>
                <a:spcPct val="120000"/>
              </a:lnSpc>
              <a:spcBef>
                <a:spcPts val="0"/>
              </a:spcBef>
              <a:defRPr sz="1184">
                <a:solidFill>
                  <a:srgbClr val="FFFFFF"/>
                </a:solidFill>
              </a:defRPr>
            </a:pPr>
            <a:r>
              <a:rPr lang="fr-FR" sz="18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Il s’adresse aux experts automobiles, aux assurances, aux assurés et aux réparateurs</a:t>
            </a:r>
          </a:p>
          <a:p>
            <a:pPr marL="0" defTabSz="676655" hangingPunct="1">
              <a:lnSpc>
                <a:spcPct val="120000"/>
              </a:lnSpc>
              <a:spcBef>
                <a:spcPts val="0"/>
              </a:spcBef>
              <a:defRPr sz="1184">
                <a:solidFill>
                  <a:srgbClr val="FFFFFF"/>
                </a:solidFill>
              </a:defRPr>
            </a:pPr>
            <a:endParaRPr lang="fr-FR" sz="1400" u="sng" dirty="0">
              <a:solidFill>
                <a:srgbClr val="FFFFFF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  <a:p>
            <a:pPr marL="0" defTabSz="676655" hangingPunct="1">
              <a:lnSpc>
                <a:spcPct val="120000"/>
              </a:lnSpc>
              <a:spcBef>
                <a:spcPts val="0"/>
              </a:spcBef>
              <a:defRPr sz="1184">
                <a:solidFill>
                  <a:srgbClr val="FFFFFF"/>
                </a:solidFill>
              </a:defRPr>
            </a:pPr>
            <a:endParaRPr lang="fr-FR" sz="1400" u="sng" dirty="0">
              <a:solidFill>
                <a:srgbClr val="FFFFFF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  <a:p>
            <a:pPr marL="0" defTabSz="676655" hangingPunct="1">
              <a:lnSpc>
                <a:spcPct val="120000"/>
              </a:lnSpc>
              <a:spcBef>
                <a:spcPts val="0"/>
              </a:spcBef>
              <a:defRPr sz="1184">
                <a:solidFill>
                  <a:srgbClr val="FFFFFF"/>
                </a:solidFill>
              </a:defRPr>
            </a:pPr>
            <a:r>
              <a:rPr lang="fr-FR" sz="1400" u="sng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Le but </a:t>
            </a:r>
          </a:p>
          <a:p>
            <a:pPr marL="285750" indent="-285750" defTabSz="676655" hangingPunct="1">
              <a:lnSpc>
                <a:spcPct val="170000"/>
              </a:lnSpc>
              <a:spcBef>
                <a:spcPts val="0"/>
              </a:spcBef>
              <a:buFont typeface="Wingdings" pitchFamily="2" charset="2"/>
              <a:buChar char="ü"/>
              <a:defRPr sz="1184">
                <a:solidFill>
                  <a:srgbClr val="FFFFFF"/>
                </a:solidFill>
              </a:defRPr>
            </a:pPr>
            <a:r>
              <a:rPr lang="fr-FR" sz="18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Etablir le contact en Visio, en direct ou en différé, avec l’assuré ou le réparateur</a:t>
            </a:r>
          </a:p>
          <a:p>
            <a:pPr marL="285750" indent="-285750" defTabSz="676655" hangingPunct="1">
              <a:lnSpc>
                <a:spcPct val="170000"/>
              </a:lnSpc>
              <a:spcBef>
                <a:spcPts val="0"/>
              </a:spcBef>
              <a:buFont typeface="Wingdings" pitchFamily="2" charset="2"/>
              <a:buChar char="ü"/>
              <a:defRPr sz="1184">
                <a:solidFill>
                  <a:srgbClr val="FFFFFF"/>
                </a:solidFill>
              </a:defRPr>
            </a:pPr>
            <a:r>
              <a:rPr lang="fr-FR" sz="18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Guider l’assuré, pas à pas, autour de son véhicule</a:t>
            </a:r>
          </a:p>
          <a:p>
            <a:pPr marL="285750" indent="-285750" defTabSz="676655" hangingPunct="1">
              <a:lnSpc>
                <a:spcPct val="170000"/>
              </a:lnSpc>
              <a:spcBef>
                <a:spcPts val="0"/>
              </a:spcBef>
              <a:buFont typeface="Wingdings" pitchFamily="2" charset="2"/>
              <a:buChar char="ü"/>
              <a:defRPr sz="1184">
                <a:solidFill>
                  <a:srgbClr val="FFFFFF"/>
                </a:solidFill>
              </a:defRPr>
            </a:pPr>
            <a:r>
              <a:rPr lang="fr-FR" sz="18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Afficher et déplacer un curseur de guidage pendant la Visio </a:t>
            </a:r>
          </a:p>
          <a:p>
            <a:pPr marL="285750" indent="-285750" defTabSz="676655" hangingPunct="1">
              <a:lnSpc>
                <a:spcPct val="170000"/>
              </a:lnSpc>
              <a:spcBef>
                <a:spcPts val="0"/>
              </a:spcBef>
              <a:buFont typeface="Wingdings" pitchFamily="2" charset="2"/>
              <a:buChar char="ü"/>
              <a:defRPr sz="1184">
                <a:solidFill>
                  <a:srgbClr val="FFFFFF"/>
                </a:solidFill>
              </a:defRPr>
            </a:pPr>
            <a:r>
              <a:rPr lang="fr-FR" sz="18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Prendre des photos à distance</a:t>
            </a:r>
          </a:p>
          <a:p>
            <a:pPr marL="285750" indent="-285750" defTabSz="676655" hangingPunct="1">
              <a:lnSpc>
                <a:spcPct val="170000"/>
              </a:lnSpc>
              <a:spcBef>
                <a:spcPts val="0"/>
              </a:spcBef>
              <a:buFont typeface="Wingdings" pitchFamily="2" charset="2"/>
              <a:buChar char="ü"/>
              <a:defRPr sz="1184">
                <a:solidFill>
                  <a:srgbClr val="FFFFFF"/>
                </a:solidFill>
              </a:defRPr>
            </a:pPr>
            <a:r>
              <a:rPr lang="fr-FR" sz="18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Envoyer des documents/photos contre signature manuelle électronique </a:t>
            </a:r>
          </a:p>
          <a:p>
            <a:pPr marL="285750" indent="-285750" defTabSz="676655" hangingPunct="1">
              <a:lnSpc>
                <a:spcPct val="170000"/>
              </a:lnSpc>
              <a:spcBef>
                <a:spcPts val="0"/>
              </a:spcBef>
              <a:buFont typeface="Wingdings" pitchFamily="2" charset="2"/>
              <a:buChar char="ü"/>
              <a:defRPr sz="1184">
                <a:solidFill>
                  <a:srgbClr val="FFFFFF"/>
                </a:solidFill>
              </a:defRPr>
            </a:pPr>
            <a:r>
              <a:rPr lang="fr-FR" sz="1800" dirty="0">
                <a:solidFill>
                  <a:srgbClr val="FFFFFF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Partager un agenda pour planifier les expertises différées</a:t>
            </a:r>
            <a:br>
              <a:rPr lang="fr-FR" sz="1400" dirty="0">
                <a:solidFill>
                  <a:srgbClr val="FFFFFF"/>
                </a:solidFill>
                <a:latin typeface="Candara" panose="020E0502030303020204" pitchFamily="34" charset="0"/>
              </a:rPr>
            </a:br>
            <a:endParaRPr lang="fr-FR" sz="1400" dirty="0">
              <a:solidFill>
                <a:srgbClr val="FFFFFF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oogle Shape;338;p34">
            <a:extLst>
              <a:ext uri="{FF2B5EF4-FFF2-40B4-BE49-F238E27FC236}">
                <a16:creationId xmlns:a16="http://schemas.microsoft.com/office/drawing/2014/main" id="{B8735E6B-FA72-015C-9B35-42D6B06C080E}"/>
              </a:ext>
            </a:extLst>
          </p:cNvPr>
          <p:cNvGrpSpPr/>
          <p:nvPr/>
        </p:nvGrpSpPr>
        <p:grpSpPr>
          <a:xfrm>
            <a:off x="161306" y="443059"/>
            <a:ext cx="4259864" cy="3708700"/>
            <a:chOff x="0" y="0"/>
            <a:chExt cx="6702425" cy="4800600"/>
          </a:xfrm>
        </p:grpSpPr>
        <p:sp>
          <p:nvSpPr>
            <p:cNvPr id="4" name="Rectangle">
              <a:extLst>
                <a:ext uri="{FF2B5EF4-FFF2-40B4-BE49-F238E27FC236}">
                  <a16:creationId xmlns:a16="http://schemas.microsoft.com/office/drawing/2014/main" id="{D1C6C33D-A183-7613-8114-43B5B9F99E80}"/>
                </a:ext>
              </a:extLst>
            </p:cNvPr>
            <p:cNvSpPr/>
            <p:nvPr/>
          </p:nvSpPr>
          <p:spPr>
            <a:xfrm>
              <a:off x="0" y="0"/>
              <a:ext cx="6702425" cy="4800600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5" name="image3.jpeg" descr="image3.jpeg">
              <a:extLst>
                <a:ext uri="{FF2B5EF4-FFF2-40B4-BE49-F238E27FC236}">
                  <a16:creationId xmlns:a16="http://schemas.microsoft.com/office/drawing/2014/main" id="{C9AA85CC-9B24-045D-E0FA-D8330BBAE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53" b="2243"/>
            <a:stretch>
              <a:fillRect/>
            </a:stretch>
          </p:blipFill>
          <p:spPr>
            <a:xfrm>
              <a:off x="0" y="0"/>
              <a:ext cx="6702425" cy="4800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6" name="image9.png" descr="image9.png">
            <a:extLst>
              <a:ext uri="{FF2B5EF4-FFF2-40B4-BE49-F238E27FC236}">
                <a16:creationId xmlns:a16="http://schemas.microsoft.com/office/drawing/2014/main" id="{78F326B8-F69D-652C-D122-C990F250F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06" y="4151759"/>
            <a:ext cx="3255672" cy="183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196768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usée à fusée, un fusée-jouet volant l’ordinateur">
            <a:extLst>
              <a:ext uri="{FF2B5EF4-FFF2-40B4-BE49-F238E27FC236}">
                <a16:creationId xmlns:a16="http://schemas.microsoft.com/office/drawing/2014/main" id="{1E92A2A1-FF42-2779-3B03-11C96B4BFA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2" b="3498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BFD289F-5C7C-DB36-EECE-99B42B4720DC}"/>
              </a:ext>
            </a:extLst>
          </p:cNvPr>
          <p:cNvSpPr txBox="1">
            <a:spLocks/>
          </p:cNvSpPr>
          <p:nvPr/>
        </p:nvSpPr>
        <p:spPr>
          <a:xfrm>
            <a:off x="1019174" y="1173665"/>
            <a:ext cx="8129017" cy="286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rtlCol="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fr-FR" sz="7200" dirty="0">
                <a:solidFill>
                  <a:schemeClr val="tx1">
                    <a:lumMod val="50000"/>
                  </a:schemeClr>
                </a:solidFill>
              </a:rPr>
              <a:t>Essai de l’outil</a:t>
            </a:r>
            <a:endParaRPr lang="fr-FR" sz="7200" b="0" i="0" u="none" strike="noStrike" cap="none" spc="0" baseline="0" dirty="0">
              <a:solidFill>
                <a:schemeClr val="tx1">
                  <a:lumMod val="50000"/>
                </a:schemeClr>
              </a:solidFill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" name="Image 4" descr="Fusée à fusée, un fusée-jouet volant l’ordinateur">
            <a:extLst>
              <a:ext uri="{FF2B5EF4-FFF2-40B4-BE49-F238E27FC236}">
                <a16:creationId xmlns:a16="http://schemas.microsoft.com/office/drawing/2014/main" id="{5BD7B70F-9AA1-4816-30CB-B10DAA6E29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2" b="3498"/>
          <a:stretch/>
        </p:blipFill>
        <p:spPr>
          <a:xfrm>
            <a:off x="152400" y="152410"/>
            <a:ext cx="12191980" cy="6857990"/>
          </a:xfrm>
          <a:prstGeom prst="rect">
            <a:avLst/>
          </a:prstGeom>
          <a:noFill/>
        </p:spPr>
      </p:pic>
      <p:pic>
        <p:nvPicPr>
          <p:cNvPr id="6" name="Image 5" descr="Fusée à fusée, un fusée-jouet volant l’ordinateur">
            <a:extLst>
              <a:ext uri="{FF2B5EF4-FFF2-40B4-BE49-F238E27FC236}">
                <a16:creationId xmlns:a16="http://schemas.microsoft.com/office/drawing/2014/main" id="{98A37269-C133-A2DF-469D-93ACD89C05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2" b="3498"/>
          <a:stretch/>
        </p:blipFill>
        <p:spPr>
          <a:xfrm>
            <a:off x="140208" y="164602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38372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54;p46" descr="Google Shape;654;p46">
            <a:hlinkClick r:id="rId2"/>
            <a:extLst>
              <a:ext uri="{FF2B5EF4-FFF2-40B4-BE49-F238E27FC236}">
                <a16:creationId xmlns:a16="http://schemas.microsoft.com/office/drawing/2014/main" id="{96DBBA28-F571-5AD4-9F0F-B28D8C9A5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022" y="1694589"/>
            <a:ext cx="5260313" cy="26301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661951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os plan d'un clavier de calculatrice">
            <a:extLst>
              <a:ext uri="{FF2B5EF4-FFF2-40B4-BE49-F238E27FC236}">
                <a16:creationId xmlns:a16="http://schemas.microsoft.com/office/drawing/2014/main" id="{A03D8651-5E0B-98BF-D527-F735DF200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BFD289F-5C7C-DB36-EECE-99B42B4720DC}"/>
              </a:ext>
            </a:extLst>
          </p:cNvPr>
          <p:cNvSpPr txBox="1">
            <a:spLocks/>
          </p:cNvSpPr>
          <p:nvPr/>
        </p:nvSpPr>
        <p:spPr>
          <a:xfrm>
            <a:off x="760968" y="567993"/>
            <a:ext cx="10670063" cy="286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rtlCol="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 hangingPunct="1">
              <a:spcAft>
                <a:spcPts val="600"/>
              </a:spcAft>
            </a:pPr>
            <a:r>
              <a:rPr lang="fr-FR" sz="6000" dirty="0">
                <a:solidFill>
                  <a:schemeClr val="tx1">
                    <a:lumMod val="50000"/>
                  </a:schemeClr>
                </a:solidFill>
              </a:rPr>
              <a:t>Les objectifs et les avan</a:t>
            </a:r>
            <a:r>
              <a:rPr lang="fr-FR" sz="7200" dirty="0">
                <a:solidFill>
                  <a:schemeClr val="tx1">
                    <a:lumMod val="50000"/>
                  </a:schemeClr>
                </a:solidFill>
              </a:rPr>
              <a:t>tages</a:t>
            </a:r>
            <a:r>
              <a:rPr lang="fr-FR" sz="6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fr-FR" sz="6000" b="0" i="0" u="none" strike="noStrike" cap="none" spc="0" baseline="0" dirty="0">
              <a:solidFill>
                <a:schemeClr val="tx1">
                  <a:lumMod val="50000"/>
                </a:schemeClr>
              </a:solidFill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85044149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404040"/>
      </a:dk1>
      <a:lt1>
        <a:srgbClr val="566473"/>
      </a:lt1>
      <a:dk2>
        <a:srgbClr val="A7A7A7"/>
      </a:dk2>
      <a:lt2>
        <a:srgbClr val="535353"/>
      </a:lt2>
      <a:accent1>
        <a:srgbClr val="57D68D"/>
      </a:accent1>
      <a:accent2>
        <a:srgbClr val="27AE60"/>
      </a:accent2>
      <a:accent3>
        <a:srgbClr val="359D9E"/>
      </a:accent3>
      <a:accent4>
        <a:srgbClr val="215273"/>
      </a:accent4>
      <a:accent5>
        <a:srgbClr val="2CB566"/>
      </a:accent5>
      <a:accent6>
        <a:srgbClr val="1D82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40404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40404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7D68D"/>
      </a:accent1>
      <a:accent2>
        <a:srgbClr val="27AE60"/>
      </a:accent2>
      <a:accent3>
        <a:srgbClr val="359D9E"/>
      </a:accent3>
      <a:accent4>
        <a:srgbClr val="215273"/>
      </a:accent4>
      <a:accent5>
        <a:srgbClr val="2CB566"/>
      </a:accent5>
      <a:accent6>
        <a:srgbClr val="1D82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40404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40404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675</Words>
  <Application>Microsoft Macintosh PowerPoint</Application>
  <PresentationFormat>Grand écran</PresentationFormat>
  <Paragraphs>111</Paragraphs>
  <Slides>17</Slides>
  <Notes>8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6" baseType="lpstr">
      <vt:lpstr>Arial</vt:lpstr>
      <vt:lpstr>Candara</vt:lpstr>
      <vt:lpstr>Century Gothic</vt:lpstr>
      <vt:lpstr>Montserrat</vt:lpstr>
      <vt:lpstr>Montserrat Medium</vt:lpstr>
      <vt:lpstr>Playfair Display</vt:lpstr>
      <vt:lpstr>Times New Roman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Floriane</dc:creator>
  <cp:lastModifiedBy>dominique MARION</cp:lastModifiedBy>
  <cp:revision>63</cp:revision>
  <dcterms:modified xsi:type="dcterms:W3CDTF">2023-12-27T20:14:13Z</dcterms:modified>
</cp:coreProperties>
</file>